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1258" r:id="rId4"/>
    <p:sldId id="1269" r:id="rId5"/>
    <p:sldId id="1270" r:id="rId6"/>
    <p:sldId id="434" r:id="rId7"/>
    <p:sldId id="431" r:id="rId8"/>
    <p:sldId id="432" r:id="rId9"/>
    <p:sldId id="344" r:id="rId10"/>
    <p:sldId id="1298" r:id="rId11"/>
    <p:sldId id="342" r:id="rId1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D5131B-869D-473A-95CB-2899588D6D4D}" v="22" dt="2025-06-16T12:22:44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honie Stip | De Vlinderstichting" userId="4aea70da-2ad8-49f4-a4b0-049994d5b4df" providerId="ADAL" clId="{BED5131B-869D-473A-95CB-2899588D6D4D}"/>
    <pc:docChg chg="custSel addSld delSld modSld sldOrd">
      <pc:chgData name="Anthonie Stip | De Vlinderstichting" userId="4aea70da-2ad8-49f4-a4b0-049994d5b4df" providerId="ADAL" clId="{BED5131B-869D-473A-95CB-2899588D6D4D}" dt="2025-06-16T12:20:02.752" v="412" actId="1076"/>
      <pc:docMkLst>
        <pc:docMk/>
      </pc:docMkLst>
      <pc:sldChg chg="addSp modSp mod">
        <pc:chgData name="Anthonie Stip | De Vlinderstichting" userId="4aea70da-2ad8-49f4-a4b0-049994d5b4df" providerId="ADAL" clId="{BED5131B-869D-473A-95CB-2899588D6D4D}" dt="2025-06-16T12:13:14.895" v="408"/>
        <pc:sldMkLst>
          <pc:docMk/>
          <pc:sldMk cId="3054090976" sldId="256"/>
        </pc:sldMkLst>
        <pc:spChg chg="mod">
          <ac:chgData name="Anthonie Stip | De Vlinderstichting" userId="4aea70da-2ad8-49f4-a4b0-049994d5b4df" providerId="ADAL" clId="{BED5131B-869D-473A-95CB-2899588D6D4D}" dt="2025-06-16T11:52:05.814" v="174" actId="20577"/>
          <ac:spMkLst>
            <pc:docMk/>
            <pc:sldMk cId="3054090976" sldId="256"/>
            <ac:spMk id="2" creationId="{77B57C33-C78B-3A91-434D-CB64868A776E}"/>
          </ac:spMkLst>
        </pc:spChg>
        <pc:spChg chg="mod">
          <ac:chgData name="Anthonie Stip | De Vlinderstichting" userId="4aea70da-2ad8-49f4-a4b0-049994d5b4df" providerId="ADAL" clId="{BED5131B-869D-473A-95CB-2899588D6D4D}" dt="2025-06-16T11:19:21.095" v="84" actId="20577"/>
          <ac:spMkLst>
            <pc:docMk/>
            <pc:sldMk cId="3054090976" sldId="256"/>
            <ac:spMk id="3" creationId="{C09695B6-F8B2-896B-35D4-9CD2DCD3FFCD}"/>
          </ac:spMkLst>
        </pc:spChg>
        <pc:picChg chg="add mod">
          <ac:chgData name="Anthonie Stip | De Vlinderstichting" userId="4aea70da-2ad8-49f4-a4b0-049994d5b4df" providerId="ADAL" clId="{BED5131B-869D-473A-95CB-2899588D6D4D}" dt="2025-06-16T12:13:14.895" v="408"/>
          <ac:picMkLst>
            <pc:docMk/>
            <pc:sldMk cId="3054090976" sldId="256"/>
            <ac:picMk id="4" creationId="{5E5951FB-9054-A8C3-B4DC-77B1D79DCB31}"/>
          </ac:picMkLst>
        </pc:picChg>
      </pc:sldChg>
      <pc:sldChg chg="del">
        <pc:chgData name="Anthonie Stip | De Vlinderstichting" userId="4aea70da-2ad8-49f4-a4b0-049994d5b4df" providerId="ADAL" clId="{BED5131B-869D-473A-95CB-2899588D6D4D}" dt="2025-06-16T12:10:14.568" v="297" actId="47"/>
        <pc:sldMkLst>
          <pc:docMk/>
          <pc:sldMk cId="95693072" sldId="263"/>
        </pc:sldMkLst>
      </pc:sldChg>
      <pc:sldChg chg="ord">
        <pc:chgData name="Anthonie Stip | De Vlinderstichting" userId="4aea70da-2ad8-49f4-a4b0-049994d5b4df" providerId="ADAL" clId="{BED5131B-869D-473A-95CB-2899588D6D4D}" dt="2025-06-16T11:30:11.925" v="112"/>
        <pc:sldMkLst>
          <pc:docMk/>
          <pc:sldMk cId="3333064716" sldId="342"/>
        </pc:sldMkLst>
      </pc:sldChg>
      <pc:sldChg chg="addSp modSp mod ord">
        <pc:chgData name="Anthonie Stip | De Vlinderstichting" userId="4aea70da-2ad8-49f4-a4b0-049994d5b4df" providerId="ADAL" clId="{BED5131B-869D-473A-95CB-2899588D6D4D}" dt="2025-06-16T12:20:02.752" v="412" actId="1076"/>
        <pc:sldMkLst>
          <pc:docMk/>
          <pc:sldMk cId="3529785205" sldId="344"/>
        </pc:sldMkLst>
        <pc:spChg chg="add mod">
          <ac:chgData name="Anthonie Stip | De Vlinderstichting" userId="4aea70da-2ad8-49f4-a4b0-049994d5b4df" providerId="ADAL" clId="{BED5131B-869D-473A-95CB-2899588D6D4D}" dt="2025-06-16T12:20:02.752" v="412" actId="1076"/>
          <ac:spMkLst>
            <pc:docMk/>
            <pc:sldMk cId="3529785205" sldId="344"/>
            <ac:spMk id="3" creationId="{CA1F962B-7100-81B2-1224-5F7967862249}"/>
          </ac:spMkLst>
        </pc:spChg>
      </pc:sldChg>
      <pc:sldChg chg="del">
        <pc:chgData name="Anthonie Stip | De Vlinderstichting" userId="4aea70da-2ad8-49f4-a4b0-049994d5b4df" providerId="ADAL" clId="{BED5131B-869D-473A-95CB-2899588D6D4D}" dt="2025-06-16T12:12:30.226" v="405" actId="47"/>
        <pc:sldMkLst>
          <pc:docMk/>
          <pc:sldMk cId="3786166715" sldId="423"/>
        </pc:sldMkLst>
      </pc:sldChg>
      <pc:sldChg chg="ord">
        <pc:chgData name="Anthonie Stip | De Vlinderstichting" userId="4aea70da-2ad8-49f4-a4b0-049994d5b4df" providerId="ADAL" clId="{BED5131B-869D-473A-95CB-2899588D6D4D}" dt="2025-06-16T11:14:32.241" v="25"/>
        <pc:sldMkLst>
          <pc:docMk/>
          <pc:sldMk cId="3243035789" sldId="431"/>
        </pc:sldMkLst>
      </pc:sldChg>
      <pc:sldChg chg="ord">
        <pc:chgData name="Anthonie Stip | De Vlinderstichting" userId="4aea70da-2ad8-49f4-a4b0-049994d5b4df" providerId="ADAL" clId="{BED5131B-869D-473A-95CB-2899588D6D4D}" dt="2025-06-16T11:14:34.328" v="27"/>
        <pc:sldMkLst>
          <pc:docMk/>
          <pc:sldMk cId="444461767" sldId="432"/>
        </pc:sldMkLst>
      </pc:sldChg>
      <pc:sldChg chg="ord">
        <pc:chgData name="Anthonie Stip | De Vlinderstichting" userId="4aea70da-2ad8-49f4-a4b0-049994d5b4df" providerId="ADAL" clId="{BED5131B-869D-473A-95CB-2899588D6D4D}" dt="2025-06-16T11:14:21.287" v="23"/>
        <pc:sldMkLst>
          <pc:docMk/>
          <pc:sldMk cId="1399160621" sldId="434"/>
        </pc:sldMkLst>
      </pc:sldChg>
      <pc:sldChg chg="del">
        <pc:chgData name="Anthonie Stip | De Vlinderstichting" userId="4aea70da-2ad8-49f4-a4b0-049994d5b4df" providerId="ADAL" clId="{BED5131B-869D-473A-95CB-2899588D6D4D}" dt="2025-06-16T12:10:14.568" v="297" actId="47"/>
        <pc:sldMkLst>
          <pc:docMk/>
          <pc:sldMk cId="804206417" sldId="552"/>
        </pc:sldMkLst>
      </pc:sldChg>
      <pc:sldChg chg="del">
        <pc:chgData name="Anthonie Stip | De Vlinderstichting" userId="4aea70da-2ad8-49f4-a4b0-049994d5b4df" providerId="ADAL" clId="{BED5131B-869D-473A-95CB-2899588D6D4D}" dt="2025-06-16T12:10:20.818" v="298" actId="47"/>
        <pc:sldMkLst>
          <pc:docMk/>
          <pc:sldMk cId="3231930129" sldId="619"/>
        </pc:sldMkLst>
      </pc:sldChg>
      <pc:sldChg chg="del">
        <pc:chgData name="Anthonie Stip | De Vlinderstichting" userId="4aea70da-2ad8-49f4-a4b0-049994d5b4df" providerId="ADAL" clId="{BED5131B-869D-473A-95CB-2899588D6D4D}" dt="2025-06-16T12:10:14.568" v="297" actId="47"/>
        <pc:sldMkLst>
          <pc:docMk/>
          <pc:sldMk cId="1339997591" sldId="1215"/>
        </pc:sldMkLst>
      </pc:sldChg>
      <pc:sldChg chg="del ord">
        <pc:chgData name="Anthonie Stip | De Vlinderstichting" userId="4aea70da-2ad8-49f4-a4b0-049994d5b4df" providerId="ADAL" clId="{BED5131B-869D-473A-95CB-2899588D6D4D}" dt="2025-06-16T12:12:30.226" v="405" actId="47"/>
        <pc:sldMkLst>
          <pc:docMk/>
          <pc:sldMk cId="3523769788" sldId="1239"/>
        </pc:sldMkLst>
      </pc:sldChg>
      <pc:sldChg chg="del">
        <pc:chgData name="Anthonie Stip | De Vlinderstichting" userId="4aea70da-2ad8-49f4-a4b0-049994d5b4df" providerId="ADAL" clId="{BED5131B-869D-473A-95CB-2899588D6D4D}" dt="2025-06-16T12:13:33.915" v="409" actId="47"/>
        <pc:sldMkLst>
          <pc:docMk/>
          <pc:sldMk cId="2207476811" sldId="1264"/>
        </pc:sldMkLst>
      </pc:sldChg>
      <pc:sldChg chg="modSp mod">
        <pc:chgData name="Anthonie Stip | De Vlinderstichting" userId="4aea70da-2ad8-49f4-a4b0-049994d5b4df" providerId="ADAL" clId="{BED5131B-869D-473A-95CB-2899588D6D4D}" dt="2025-06-16T11:12:15.630" v="21" actId="20577"/>
        <pc:sldMkLst>
          <pc:docMk/>
          <pc:sldMk cId="1530250089" sldId="1269"/>
        </pc:sldMkLst>
        <pc:spChg chg="mod">
          <ac:chgData name="Anthonie Stip | De Vlinderstichting" userId="4aea70da-2ad8-49f4-a4b0-049994d5b4df" providerId="ADAL" clId="{BED5131B-869D-473A-95CB-2899588D6D4D}" dt="2025-06-16T11:12:15.630" v="21" actId="20577"/>
          <ac:spMkLst>
            <pc:docMk/>
            <pc:sldMk cId="1530250089" sldId="1269"/>
            <ac:spMk id="2" creationId="{BC79B64D-124E-92A7-1A82-68CF23D88762}"/>
          </ac:spMkLst>
        </pc:spChg>
      </pc:sldChg>
      <pc:sldChg chg="addSp delSp modSp mod">
        <pc:chgData name="Anthonie Stip | De Vlinderstichting" userId="4aea70da-2ad8-49f4-a4b0-049994d5b4df" providerId="ADAL" clId="{BED5131B-869D-473A-95CB-2899588D6D4D}" dt="2025-06-16T11:10:18.496" v="7" actId="20577"/>
        <pc:sldMkLst>
          <pc:docMk/>
          <pc:sldMk cId="3391755740" sldId="1270"/>
        </pc:sldMkLst>
        <pc:spChg chg="mod">
          <ac:chgData name="Anthonie Stip | De Vlinderstichting" userId="4aea70da-2ad8-49f4-a4b0-049994d5b4df" providerId="ADAL" clId="{BED5131B-869D-473A-95CB-2899588D6D4D}" dt="2025-06-16T11:10:18.496" v="7" actId="20577"/>
          <ac:spMkLst>
            <pc:docMk/>
            <pc:sldMk cId="3391755740" sldId="1270"/>
            <ac:spMk id="2" creationId="{22CE2B01-FDB8-D247-02EC-8B244938D3FC}"/>
          </ac:spMkLst>
        </pc:spChg>
        <pc:picChg chg="del">
          <ac:chgData name="Anthonie Stip | De Vlinderstichting" userId="4aea70da-2ad8-49f4-a4b0-049994d5b4df" providerId="ADAL" clId="{BED5131B-869D-473A-95CB-2899588D6D4D}" dt="2025-06-16T11:08:25.838" v="0" actId="478"/>
          <ac:picMkLst>
            <pc:docMk/>
            <pc:sldMk cId="3391755740" sldId="1270"/>
            <ac:picMk id="5" creationId="{46BCA56A-67F9-755C-8864-318B60FABCC6}"/>
          </ac:picMkLst>
        </pc:picChg>
        <pc:picChg chg="add mod">
          <ac:chgData name="Anthonie Stip | De Vlinderstichting" userId="4aea70da-2ad8-49f4-a4b0-049994d5b4df" providerId="ADAL" clId="{BED5131B-869D-473A-95CB-2899588D6D4D}" dt="2025-06-16T11:08:33.488" v="5" actId="1076"/>
          <ac:picMkLst>
            <pc:docMk/>
            <pc:sldMk cId="3391755740" sldId="1270"/>
            <ac:picMk id="6" creationId="{93FA9313-D7DD-DA1D-792B-D743984752E7}"/>
          </ac:picMkLst>
        </pc:picChg>
      </pc:sldChg>
      <pc:sldChg chg="del">
        <pc:chgData name="Anthonie Stip | De Vlinderstichting" userId="4aea70da-2ad8-49f4-a4b0-049994d5b4df" providerId="ADAL" clId="{BED5131B-869D-473A-95CB-2899588D6D4D}" dt="2025-06-16T12:10:14.568" v="297" actId="47"/>
        <pc:sldMkLst>
          <pc:docMk/>
          <pc:sldMk cId="102513927" sldId="1295"/>
        </pc:sldMkLst>
      </pc:sldChg>
      <pc:sldChg chg="del">
        <pc:chgData name="Anthonie Stip | De Vlinderstichting" userId="4aea70da-2ad8-49f4-a4b0-049994d5b4df" providerId="ADAL" clId="{BED5131B-869D-473A-95CB-2899588D6D4D}" dt="2025-06-16T12:10:14.568" v="297" actId="47"/>
        <pc:sldMkLst>
          <pc:docMk/>
          <pc:sldMk cId="2740520538" sldId="1296"/>
        </pc:sldMkLst>
      </pc:sldChg>
      <pc:sldChg chg="addSp modSp new del">
        <pc:chgData name="Anthonie Stip | De Vlinderstichting" userId="4aea70da-2ad8-49f4-a4b0-049994d5b4df" providerId="ADAL" clId="{BED5131B-869D-473A-95CB-2899588D6D4D}" dt="2025-06-16T12:12:30.226" v="405" actId="47"/>
        <pc:sldMkLst>
          <pc:docMk/>
          <pc:sldMk cId="2989380360" sldId="1297"/>
        </pc:sldMkLst>
        <pc:picChg chg="add mod">
          <ac:chgData name="Anthonie Stip | De Vlinderstichting" userId="4aea70da-2ad8-49f4-a4b0-049994d5b4df" providerId="ADAL" clId="{BED5131B-869D-473A-95CB-2899588D6D4D}" dt="2025-06-16T11:22:53.124" v="104" actId="1035"/>
          <ac:picMkLst>
            <pc:docMk/>
            <pc:sldMk cId="2989380360" sldId="1297"/>
            <ac:picMk id="1026" creationId="{9BD6D776-7C8C-E124-DCC6-B0C527829BDF}"/>
          </ac:picMkLst>
        </pc:picChg>
      </pc:sldChg>
      <pc:sldChg chg="addSp delSp modSp new mod">
        <pc:chgData name="Anthonie Stip | De Vlinderstichting" userId="4aea70da-2ad8-49f4-a4b0-049994d5b4df" providerId="ADAL" clId="{BED5131B-869D-473A-95CB-2899588D6D4D}" dt="2025-06-16T12:11:52.152" v="404" actId="14100"/>
        <pc:sldMkLst>
          <pc:docMk/>
          <pc:sldMk cId="3969535869" sldId="1298"/>
        </pc:sldMkLst>
        <pc:spChg chg="del">
          <ac:chgData name="Anthonie Stip | De Vlinderstichting" userId="4aea70da-2ad8-49f4-a4b0-049994d5b4df" providerId="ADAL" clId="{BED5131B-869D-473A-95CB-2899588D6D4D}" dt="2025-06-16T11:24:12.938" v="106" actId="931"/>
          <ac:spMkLst>
            <pc:docMk/>
            <pc:sldMk cId="3969535869" sldId="1298"/>
            <ac:spMk id="3" creationId="{2A9BAB2F-7C01-E5D0-8860-CAB43A22E17F}"/>
          </ac:spMkLst>
        </pc:spChg>
        <pc:spChg chg="add mod">
          <ac:chgData name="Anthonie Stip | De Vlinderstichting" userId="4aea70da-2ad8-49f4-a4b0-049994d5b4df" providerId="ADAL" clId="{BED5131B-869D-473A-95CB-2899588D6D4D}" dt="2025-06-16T12:11:52.152" v="404" actId="14100"/>
          <ac:spMkLst>
            <pc:docMk/>
            <pc:sldMk cId="3969535869" sldId="1298"/>
            <ac:spMk id="6" creationId="{86CF5B20-8D8D-5EFB-0ACF-1B36469FC65E}"/>
          </ac:spMkLst>
        </pc:spChg>
        <pc:picChg chg="add mod">
          <ac:chgData name="Anthonie Stip | De Vlinderstichting" userId="4aea70da-2ad8-49f4-a4b0-049994d5b4df" providerId="ADAL" clId="{BED5131B-869D-473A-95CB-2899588D6D4D}" dt="2025-06-16T11:25:10.640" v="110" actId="14100"/>
          <ac:picMkLst>
            <pc:docMk/>
            <pc:sldMk cId="3969535869" sldId="1298"/>
            <ac:picMk id="5" creationId="{BF354847-0313-6297-E82D-F27EBB21E2FD}"/>
          </ac:picMkLst>
        </pc:picChg>
      </pc:sldChg>
      <pc:sldChg chg="new del">
        <pc:chgData name="Anthonie Stip | De Vlinderstichting" userId="4aea70da-2ad8-49f4-a4b0-049994d5b4df" providerId="ADAL" clId="{BED5131B-869D-473A-95CB-2899588D6D4D}" dt="2025-06-16T12:13:04.013" v="407" actId="47"/>
        <pc:sldMkLst>
          <pc:docMk/>
          <pc:sldMk cId="3517485250" sldId="129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08D0F-A839-4629-BDA8-19CB82B4C02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1F6442-EFE6-4DA6-B3CE-8F8A8D076FE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362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C4FD3F-DEEC-4099-8144-E948D6F38D53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961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387BB2-D460-1EDE-239F-C30BE3C995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8492382-737D-A591-4D13-489B0574E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8FA1827-8B02-85E8-3DB6-8EF37E94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669857E-48D1-A16D-CD00-10B7AC0AC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6147E9-7AC3-5A8A-E5A1-24C22DEFE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5725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A06ED7-C9F8-F125-647C-693CA781C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810426E-4665-0ADC-D593-B49C9FEC26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261B0C5-3587-8480-DA74-AC21635DD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25FDF47-DEBE-6740-DF54-596ECE1A0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1EF0EA-4BED-6B06-1349-7BF9DD34A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4291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6CE7266-6DE0-D7C0-B0A0-F523CA8284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03D1760-6EA2-25CC-CA4B-3B3E89DDBA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A7C8B05-AEC5-711C-3266-11B4E143D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B38D245-2996-D43E-CE78-68198E0A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9A32995-11D2-E051-C273-F8636DDB2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2577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227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9207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0449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8016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27720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472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933461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15482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A1E59D-661F-497C-283C-E1FE43C1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A2F2C2C-66E6-A164-DE0A-FB910F8E8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814926-DE67-A2CE-B258-99BA0AD11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F7DBC0C-7B9D-3FB2-D0E0-2CDF52E6C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9B0212A-C917-C387-F57F-525BC28BE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6608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988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9420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D2047C-28FD-4612-A53F-2F244EBE7DE6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509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915D51-9B50-EBDE-D0AF-D4189CECF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886E14F-D872-6EB7-F4D3-AA2F928573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4E6A5D-E2B7-8BBB-FAF2-C664FF485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934A60B-7463-7720-C2DF-A96F7D72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9E1D3B-59FC-A5AD-2D6E-F084D24D2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0644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7C353E-7F25-37B9-D07C-21B96264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E4652E3-B4ED-7661-897F-AD68A2B3E6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A634DBB-1451-0B4B-BC2B-9BCDA61306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650CCE-25A2-3D21-5B81-D782E9CCA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66D9688-4861-6144-8074-A1098B3C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E134270-6ED9-B6A1-9FA2-A898FC77F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960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1CCE6-D5D4-908C-EE32-1C0A2665F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4207F02-E53D-8422-14B3-5A71B891A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2827C8B-C303-CEC5-327E-B640D43E2F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231B7F5-65BE-8B58-1226-6D2154BDA6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42D2FE6-12F7-4722-9482-641263DAC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E67BC51-8EA4-514D-D2B9-36257ED8C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EE8EA51-59F6-4651-0CC7-D90ECA21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B9F66BB-EC1A-F45E-2B0E-0ACDE36C4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59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3D73E-7518-13C4-78C7-7B8FCB995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F254DC4-9FEB-C576-2092-A11D6212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AB8C66B-C435-DF66-F031-C77168924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38EDCE9-03EB-773B-4E59-614F935B4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6779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7918993A-6BD1-70A6-90CE-0853F2104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4DB24D6E-4F0E-47A2-5BB9-F0FCCC7D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C28353E-5AF4-616E-F525-0F56C52BF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116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FB5769-8B87-3EFA-1DAA-1C7AE3FF9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C2D0B6-3CCD-476C-AFD0-404E5DDEE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2523119-243C-78F9-904C-AA08C2872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3E33A16-5C7F-FA45-C60F-4F797416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A3A19B1-C11B-C6E3-ACC8-14C0004E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A6CD611-E68D-3294-3490-06D94D263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33420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FEE3C4-3D0B-230F-1513-978F47E67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C05FFED-178D-AA6C-60C6-358A468BF7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9CCF8B3-4250-D278-0032-C7C973AA8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43891F1-A2E8-DD94-5318-010496BE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63F0A8A-C480-F62D-8922-FAF3670B2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9C2F319-5241-C6E4-FF75-506AD8B4D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493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6ACF2289-172B-34CC-E24C-1E72718C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63609E-85F2-F514-92B3-6A471C837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332702F-C8C6-F766-2150-A282996340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E0A758-DED7-47CA-AB84-987E19FBAD3E}" type="datetimeFigureOut">
              <a:rPr lang="nl-NL" smtClean="0"/>
              <a:t>16-6-2025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3831A1F-D0A6-A392-A0DB-8B4242B60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9F3D74-BA85-95A7-33CA-01D4D18B1D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B81DE4-D62D-477D-8A42-532FDE8D1AD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620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BE725-72E1-4141-9EA0-59D830A5780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1832C7EB-CE9F-396C-9782-B91885D8A9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6" y="6270218"/>
            <a:ext cx="1098926" cy="49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E573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3.jpeg"/><Relationship Id="rId7" Type="http://schemas.microsoft.com/office/2007/relationships/hdphoto" Target="../media/hdphoto1.wdp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0.jpeg"/><Relationship Id="rId5" Type="http://schemas.openxmlformats.org/officeDocument/2006/relationships/image" Target="../media/image5.jpeg"/><Relationship Id="rId15" Type="http://schemas.openxmlformats.org/officeDocument/2006/relationships/image" Target="../media/image14.pn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B57C33-C78B-3A91-434D-CB64868A77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Beter maaien voor een veilig en leefbaar Zeeland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09695B6-F8B2-896B-35D4-9CD2DCD3FF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Anthonie Stip – De Vlinderstichting</a:t>
            </a:r>
          </a:p>
          <a:p>
            <a:r>
              <a:rPr lang="nl-NL" dirty="0"/>
              <a:t>16 juni 2025</a:t>
            </a:r>
          </a:p>
        </p:txBody>
      </p:sp>
      <p:pic>
        <p:nvPicPr>
          <p:cNvPr id="4" name="Afbeelding 3" descr="Afbeelding met Lettertype, Graphics, logo, grafische vormgeving&#10;&#10;Automatisch gegenereerde beschrijving">
            <a:extLst>
              <a:ext uri="{FF2B5EF4-FFF2-40B4-BE49-F238E27FC236}">
                <a16:creationId xmlns:a16="http://schemas.microsoft.com/office/drawing/2014/main" id="{5E5951FB-9054-A8C3-B4DC-77B1D79DCB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5" y="5683623"/>
            <a:ext cx="2145286" cy="9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0909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295A34-6111-4B7E-BCBA-F9A203B2F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77D013-A209-4C1C-B146-492EDB8D6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3FB8569-ACB4-48FD-BA9C-42A7EF9BF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68300"/>
            <a:ext cx="12192000" cy="9144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1BACEA11-CE7D-4025-973A-5906E969B00F}"/>
              </a:ext>
            </a:extLst>
          </p:cNvPr>
          <p:cNvSpPr txBox="1"/>
          <p:nvPr/>
        </p:nvSpPr>
        <p:spPr>
          <a:xfrm>
            <a:off x="-20754" y="1152785"/>
            <a:ext cx="12233508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4000" dirty="0"/>
              <a:t>Samen voor meer biodiversiteit, helpt u mee?</a:t>
            </a:r>
          </a:p>
        </p:txBody>
      </p:sp>
    </p:spTree>
    <p:extLst>
      <p:ext uri="{BB962C8B-B14F-4D97-AF65-F5344CB8AC3E}">
        <p14:creationId xmlns:p14="http://schemas.microsoft.com/office/powerpoint/2010/main" val="3333064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E8A8D-0023-1937-EBBC-0BDC28B52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Afbeelding met Vliesvleugelig insect, boom, ongewerveld dier, bij&#10;&#10;Automatisch gegenereerde beschrijving">
            <a:extLst>
              <a:ext uri="{FF2B5EF4-FFF2-40B4-BE49-F238E27FC236}">
                <a16:creationId xmlns:a16="http://schemas.microsoft.com/office/drawing/2014/main" id="{53D10704-CAA9-FB11-0092-72E17F6DCF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51408" y="2273838"/>
            <a:ext cx="3403858" cy="2586574"/>
          </a:xfrm>
          <a:prstGeom prst="rect">
            <a:avLst/>
          </a:prstGeom>
        </p:spPr>
      </p:pic>
      <p:pic>
        <p:nvPicPr>
          <p:cNvPr id="11" name="Afbeelding 10" descr="Afbeelding met Motten en vlinders, buitenshuis, insect, Bestuiver&#10;&#10;Automatisch gegenereerde beschrijving">
            <a:extLst>
              <a:ext uri="{FF2B5EF4-FFF2-40B4-BE49-F238E27FC236}">
                <a16:creationId xmlns:a16="http://schemas.microsoft.com/office/drawing/2014/main" id="{93932687-769F-400C-74D7-33DB14DB94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853" y="-39860"/>
            <a:ext cx="3494700" cy="2366570"/>
          </a:xfrm>
          <a:prstGeom prst="rect">
            <a:avLst/>
          </a:prstGeom>
        </p:spPr>
      </p:pic>
      <p:pic>
        <p:nvPicPr>
          <p:cNvPr id="15" name="Afbeelding 14" descr="Afbeelding met vlinder, Motten en vlinders, buitenshuis, mot&#10;&#10;Automatisch gegenereerde beschrijving">
            <a:extLst>
              <a:ext uri="{FF2B5EF4-FFF2-40B4-BE49-F238E27FC236}">
                <a16:creationId xmlns:a16="http://schemas.microsoft.com/office/drawing/2014/main" id="{394774D4-6A6C-D9FB-0E24-A581E16BCF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083" y="4643766"/>
            <a:ext cx="3481693" cy="2321412"/>
          </a:xfrm>
          <a:prstGeom prst="rect">
            <a:avLst/>
          </a:prstGeom>
        </p:spPr>
      </p:pic>
      <p:pic>
        <p:nvPicPr>
          <p:cNvPr id="17" name="Afbeelding 16" descr="Afbeelding met insect, Vliesvleugelig insect, Bestuiver, bij&#10;&#10;Automatisch gegenereerde beschrijving">
            <a:extLst>
              <a:ext uri="{FF2B5EF4-FFF2-40B4-BE49-F238E27FC236}">
                <a16:creationId xmlns:a16="http://schemas.microsoft.com/office/drawing/2014/main" id="{3E6AC910-DEE7-AB55-7124-2DB8E269EA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906" y="4612469"/>
            <a:ext cx="3177972" cy="2703560"/>
          </a:xfrm>
          <a:prstGeom prst="rect">
            <a:avLst/>
          </a:prstGeom>
        </p:spPr>
      </p:pic>
      <p:pic>
        <p:nvPicPr>
          <p:cNvPr id="19" name="Afbeelding 18" descr="Afbeelding met gras, ongedierte, ongewerveld dier, Macrofotografie&#10;&#10;Automatisch gegenereerde beschrijving">
            <a:extLst>
              <a:ext uri="{FF2B5EF4-FFF2-40B4-BE49-F238E27FC236}">
                <a16:creationId xmlns:a16="http://schemas.microsoft.com/office/drawing/2014/main" id="{28DD711F-4DC6-5834-CDDD-283F7E1546E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364" y="-38913"/>
            <a:ext cx="3921558" cy="2407070"/>
          </a:xfrm>
          <a:prstGeom prst="rect">
            <a:avLst/>
          </a:prstGeom>
        </p:spPr>
      </p:pic>
      <p:pic>
        <p:nvPicPr>
          <p:cNvPr id="21" name="Afbeelding 20" descr="Afbeelding met bloem, ongewerveld dier, bij, insect&#10;&#10;Automatisch gegenereerde beschrijving">
            <a:extLst>
              <a:ext uri="{FF2B5EF4-FFF2-40B4-BE49-F238E27FC236}">
                <a16:creationId xmlns:a16="http://schemas.microsoft.com/office/drawing/2014/main" id="{537F1871-0BE2-2BC1-176E-A7EDC88AD6D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01" y="-87215"/>
            <a:ext cx="2817963" cy="3541156"/>
          </a:xfrm>
          <a:prstGeom prst="rect">
            <a:avLst/>
          </a:prstGeom>
        </p:spPr>
      </p:pic>
      <p:pic>
        <p:nvPicPr>
          <p:cNvPr id="23" name="Afbeelding 22" descr="Afbeelding met bloem, plant, Bestuiver, bij&#10;&#10;Automatisch gegenereerde beschrijving">
            <a:extLst>
              <a:ext uri="{FF2B5EF4-FFF2-40B4-BE49-F238E27FC236}">
                <a16:creationId xmlns:a16="http://schemas.microsoft.com/office/drawing/2014/main" id="{3DF67087-8C71-EC81-DC2A-15F9D2DB69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6110" y="2289439"/>
            <a:ext cx="3376193" cy="2358270"/>
          </a:xfrm>
          <a:prstGeom prst="rect">
            <a:avLst/>
          </a:prstGeom>
        </p:spPr>
      </p:pic>
      <p:pic>
        <p:nvPicPr>
          <p:cNvPr id="25" name="Afbeelding 24" descr="Afbeelding met ongewerveld dier, bij, Vliesvleugelig insect, insect&#10;&#10;Automatisch gegenereerde beschrijving">
            <a:extLst>
              <a:ext uri="{FF2B5EF4-FFF2-40B4-BE49-F238E27FC236}">
                <a16:creationId xmlns:a16="http://schemas.microsoft.com/office/drawing/2014/main" id="{420743D4-42FA-35DF-E566-3734E902271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32" y="-20404"/>
            <a:ext cx="3290915" cy="2341816"/>
          </a:xfrm>
          <a:prstGeom prst="rect">
            <a:avLst/>
          </a:prstGeom>
        </p:spPr>
      </p:pic>
      <p:pic>
        <p:nvPicPr>
          <p:cNvPr id="27" name="Afbeelding 26" descr="Afbeelding met insect, ongewerveld dier, bij, Vliesvleugelig insect&#10;&#10;Automatisch gegenereerde beschrijving">
            <a:extLst>
              <a:ext uri="{FF2B5EF4-FFF2-40B4-BE49-F238E27FC236}">
                <a16:creationId xmlns:a16="http://schemas.microsoft.com/office/drawing/2014/main" id="{100A4A4A-9796-4C1A-71E8-EC3264BDB6A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2154" y="2326709"/>
            <a:ext cx="3328066" cy="2312403"/>
          </a:xfrm>
          <a:prstGeom prst="rect">
            <a:avLst/>
          </a:prstGeom>
        </p:spPr>
      </p:pic>
      <p:pic>
        <p:nvPicPr>
          <p:cNvPr id="29" name="Afbeelding 28" descr="Afbeelding met insect, Bestuiver, ongewerveld dier, Vliesvleugelig insect&#10;&#10;Automatisch gegenereerde beschrijving">
            <a:extLst>
              <a:ext uri="{FF2B5EF4-FFF2-40B4-BE49-F238E27FC236}">
                <a16:creationId xmlns:a16="http://schemas.microsoft.com/office/drawing/2014/main" id="{8F1C920F-17CA-7247-0253-511E95CA1DE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45564" y="4639112"/>
            <a:ext cx="3598598" cy="2276050"/>
          </a:xfrm>
          <a:prstGeom prst="rect">
            <a:avLst/>
          </a:prstGeom>
        </p:spPr>
      </p:pic>
      <p:pic>
        <p:nvPicPr>
          <p:cNvPr id="7" name="Afbeelding 6" descr="Afbeelding met Motten en vlinders, gras, insect, ongewerveld dier&#10;&#10;Automatisch gegenereerde beschrijving">
            <a:extLst>
              <a:ext uri="{FF2B5EF4-FFF2-40B4-BE49-F238E27FC236}">
                <a16:creationId xmlns:a16="http://schemas.microsoft.com/office/drawing/2014/main" id="{4E16B8A1-00FA-381C-F0DF-6767C84790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546" y="4631254"/>
            <a:ext cx="3415851" cy="2305123"/>
          </a:xfrm>
          <a:prstGeom prst="rect">
            <a:avLst/>
          </a:prstGeom>
        </p:spPr>
      </p:pic>
      <p:pic>
        <p:nvPicPr>
          <p:cNvPr id="5" name="Tijdelijke aanduiding voor inhoud 4" descr="Afbeelding met gras, buitenshuis, plant, insect&#10;&#10;Automatisch gegenereerde beschrijving">
            <a:extLst>
              <a:ext uri="{FF2B5EF4-FFF2-40B4-BE49-F238E27FC236}">
                <a16:creationId xmlns:a16="http://schemas.microsoft.com/office/drawing/2014/main" id="{9926E10B-8CC0-5C2B-1A3E-E44430419E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1906" y="2322320"/>
            <a:ext cx="2823658" cy="2316793"/>
          </a:xfrm>
        </p:spPr>
      </p:pic>
    </p:spTree>
    <p:extLst>
      <p:ext uri="{BB962C8B-B14F-4D97-AF65-F5344CB8AC3E}">
        <p14:creationId xmlns:p14="http://schemas.microsoft.com/office/powerpoint/2010/main" val="950386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79B64D-124E-92A7-1A82-68CF23D88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Urgentie: steeds minder bestuivende insecten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F42C7F-68C1-70FE-B876-659CB03AF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569" y="1493395"/>
            <a:ext cx="8926351" cy="536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500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CE2B01-FDB8-D247-02EC-8B244938D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Urgentie: in 7 jaar tijd 40% minder hommels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8ED5BC-5A50-82BA-5147-623404B25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8920" y="5713603"/>
            <a:ext cx="3835400" cy="1235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/>
              <a:t>Bron: Meetnet Hommels</a:t>
            </a:r>
          </a:p>
          <a:p>
            <a:pPr marL="0" indent="0">
              <a:buNone/>
            </a:pPr>
            <a:r>
              <a:rPr lang="nl-NL" sz="2000" dirty="0"/>
              <a:t>De Vlinderstichting &amp; </a:t>
            </a:r>
          </a:p>
          <a:p>
            <a:pPr marL="0" indent="0">
              <a:buNone/>
            </a:pPr>
            <a:r>
              <a:rPr lang="nl-NL" sz="2000" dirty="0"/>
              <a:t>EIS Kenniscentrum Insecten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FA9313-D7DD-DA1D-792B-D74398475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701" y="1454714"/>
            <a:ext cx="5912169" cy="511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5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336693" cy="6927528"/>
          </a:xfrm>
        </p:spPr>
      </p:pic>
    </p:spTree>
    <p:extLst>
      <p:ext uri="{BB962C8B-B14F-4D97-AF65-F5344CB8AC3E}">
        <p14:creationId xmlns:p14="http://schemas.microsoft.com/office/powerpoint/2010/main" val="1399160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Erosiebestendige dijken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34" y="2195542"/>
            <a:ext cx="8294257" cy="328975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5999671" y="5715835"/>
            <a:ext cx="5952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600" dirty="0"/>
              <a:t>Bron: Ad Schoutens Advies en begeleiding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5541"/>
            <a:ext cx="3302461" cy="3404075"/>
          </a:xfrm>
          <a:prstGeom prst="rect">
            <a:avLst/>
          </a:prstGeom>
        </p:spPr>
      </p:pic>
      <p:sp>
        <p:nvSpPr>
          <p:cNvPr id="7" name="Tekstvak 6"/>
          <p:cNvSpPr txBox="1"/>
          <p:nvPr/>
        </p:nvSpPr>
        <p:spPr>
          <a:xfrm>
            <a:off x="32681" y="568969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/>
              <a:t>Bron: WBI 2017</a:t>
            </a:r>
          </a:p>
        </p:txBody>
      </p:sp>
    </p:spTree>
    <p:extLst>
      <p:ext uri="{BB962C8B-B14F-4D97-AF65-F5344CB8AC3E}">
        <p14:creationId xmlns:p14="http://schemas.microsoft.com/office/powerpoint/2010/main" val="324303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18" y="0"/>
            <a:ext cx="10887364" cy="6858000"/>
          </a:xfrm>
          <a:prstGeom prst="rect">
            <a:avLst/>
          </a:prstGeom>
        </p:spPr>
      </p:pic>
      <p:sp>
        <p:nvSpPr>
          <p:cNvPr id="6" name="Rechthoek 5"/>
          <p:cNvSpPr/>
          <p:nvPr/>
        </p:nvSpPr>
        <p:spPr>
          <a:xfrm>
            <a:off x="652317" y="2372884"/>
            <a:ext cx="10670976" cy="3753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4446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0D5491-69FB-490F-B9E6-318C1502F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671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Klepelen binnen 3 jaar</a:t>
            </a:r>
          </a:p>
        </p:txBody>
      </p:sp>
      <p:pic>
        <p:nvPicPr>
          <p:cNvPr id="9" name="Tijdelijke aanduiding voor inhoud 8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E78DCEEB-23E0-4079-8CF4-B69C31671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324" y="1163914"/>
            <a:ext cx="6476676" cy="4857507"/>
          </a:xfrm>
        </p:spPr>
      </p:pic>
      <p:pic>
        <p:nvPicPr>
          <p:cNvPr id="11" name="Afbeelding 10" descr="Afbeelding met gras, buiten, plant, veld&#10;&#10;Automatisch gegenereerde beschrijving">
            <a:extLst>
              <a:ext uri="{FF2B5EF4-FFF2-40B4-BE49-F238E27FC236}">
                <a16:creationId xmlns:a16="http://schemas.microsoft.com/office/drawing/2014/main" id="{ACB5A854-1D6E-4BD8-BAD2-CC9EBE0C1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192" y="1163913"/>
            <a:ext cx="6476676" cy="4857507"/>
          </a:xfrm>
          <a:prstGeom prst="rect">
            <a:avLst/>
          </a:prstGeom>
        </p:spPr>
      </p:pic>
      <p:sp>
        <p:nvSpPr>
          <p:cNvPr id="12" name="Pijl: rechts 11">
            <a:extLst>
              <a:ext uri="{FF2B5EF4-FFF2-40B4-BE49-F238E27FC236}">
                <a16:creationId xmlns:a16="http://schemas.microsoft.com/office/drawing/2014/main" id="{2F1559E5-26AD-431A-8690-119B8C9ACFC1}"/>
              </a:ext>
            </a:extLst>
          </p:cNvPr>
          <p:cNvSpPr/>
          <p:nvPr/>
        </p:nvSpPr>
        <p:spPr>
          <a:xfrm>
            <a:off x="5387335" y="1543811"/>
            <a:ext cx="1906297" cy="564204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Pijl: rechts 2">
            <a:extLst>
              <a:ext uri="{FF2B5EF4-FFF2-40B4-BE49-F238E27FC236}">
                <a16:creationId xmlns:a16="http://schemas.microsoft.com/office/drawing/2014/main" id="{CA1F962B-7100-81B2-1224-5F7967862249}"/>
              </a:ext>
            </a:extLst>
          </p:cNvPr>
          <p:cNvSpPr/>
          <p:nvPr/>
        </p:nvSpPr>
        <p:spPr>
          <a:xfrm rot="10800000">
            <a:off x="5715324" y="6119997"/>
            <a:ext cx="1026810" cy="320996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7852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A48783-DC0A-91A1-EF7E-37A610BCE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 descr="Afbeelding met buitenshuis, Weide, hemel, Forb&#10;&#10;Door AI gegenereerde inhoud is mogelijk onjuist.">
            <a:extLst>
              <a:ext uri="{FF2B5EF4-FFF2-40B4-BE49-F238E27FC236}">
                <a16:creationId xmlns:a16="http://schemas.microsoft.com/office/drawing/2014/main" id="{BF354847-0313-6297-E82D-F27EBB21E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2877" cy="6858000"/>
          </a:xfr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86CF5B20-8D8D-5EFB-0ACF-1B36469FC65E}"/>
              </a:ext>
            </a:extLst>
          </p:cNvPr>
          <p:cNvSpPr txBox="1"/>
          <p:nvPr/>
        </p:nvSpPr>
        <p:spPr>
          <a:xfrm>
            <a:off x="4957155" y="1042690"/>
            <a:ext cx="7151109" cy="32316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E57300"/>
                </a:solidFill>
                <a:latin typeface="+mj-lt"/>
                <a:ea typeface="+mj-ea"/>
                <a:cs typeface="+mj-cs"/>
              </a:rPr>
              <a:t>Wat is er nodig?</a:t>
            </a:r>
          </a:p>
          <a:p>
            <a:pPr marL="285750" indent="-285750">
              <a:buFontTx/>
              <a:buChar char="-"/>
            </a:pPr>
            <a:r>
              <a:rPr lang="nl-NL" sz="3200" dirty="0"/>
              <a:t>Biodiversiteit als maatschappelijk doel</a:t>
            </a:r>
          </a:p>
          <a:p>
            <a:pPr marL="285750" indent="-285750">
              <a:buFontTx/>
              <a:buChar char="-"/>
            </a:pPr>
            <a:r>
              <a:rPr lang="nl-NL" sz="3200" dirty="0"/>
              <a:t>Maaien en afvoeren</a:t>
            </a:r>
          </a:p>
          <a:p>
            <a:pPr marL="285750" indent="-285750">
              <a:buFontTx/>
              <a:buChar char="-"/>
            </a:pPr>
            <a:r>
              <a:rPr lang="nl-NL" sz="3200" dirty="0"/>
              <a:t>Faseren waar het kan </a:t>
            </a:r>
          </a:p>
          <a:p>
            <a:pPr marL="742950" lvl="1" indent="-285750">
              <a:buFontTx/>
              <a:buChar char="-"/>
            </a:pPr>
            <a:r>
              <a:rPr lang="nl-NL" sz="3200" dirty="0"/>
              <a:t>15-30% laten overstaan</a:t>
            </a:r>
          </a:p>
          <a:p>
            <a:pPr marL="742950" lvl="1" indent="-285750">
              <a:buFontTx/>
              <a:buChar char="-"/>
            </a:pPr>
            <a:r>
              <a:rPr lang="nl-NL" sz="3200" dirty="0"/>
              <a:t>Max. 500m tussen overstaande delen</a:t>
            </a:r>
          </a:p>
        </p:txBody>
      </p:sp>
    </p:spTree>
    <p:extLst>
      <p:ext uri="{BB962C8B-B14F-4D97-AF65-F5344CB8AC3E}">
        <p14:creationId xmlns:p14="http://schemas.microsoft.com/office/powerpoint/2010/main" val="396953586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95</Words>
  <Application>Microsoft Office PowerPoint</Application>
  <PresentationFormat>Breedbeeld</PresentationFormat>
  <Paragraphs>20</Paragraphs>
  <Slides>10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10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Calibri Light</vt:lpstr>
      <vt:lpstr>Kantoorthema</vt:lpstr>
      <vt:lpstr>1_Kantoorthema</vt:lpstr>
      <vt:lpstr>Beter maaien voor een veilig en leefbaar Zeeland</vt:lpstr>
      <vt:lpstr>PowerPoint-presentatie</vt:lpstr>
      <vt:lpstr>Urgentie: steeds minder bestuivende insecten </vt:lpstr>
      <vt:lpstr>Urgentie: in 7 jaar tijd 40% minder hommels</vt:lpstr>
      <vt:lpstr>PowerPoint-presentatie</vt:lpstr>
      <vt:lpstr>Erosiebestendige dijken</vt:lpstr>
      <vt:lpstr>PowerPoint-presentatie</vt:lpstr>
      <vt:lpstr>Klepelen binnen 3 jaar</vt:lpstr>
      <vt:lpstr>PowerPoint-presentatie</vt:lpstr>
      <vt:lpstr>PowerPoint-presentatie</vt:lpstr>
    </vt:vector>
  </TitlesOfParts>
  <Company>De Vlinderstichting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Anthonie Stip | De Vlinderstichting</dc:creator>
  <cp:lastModifiedBy>Anthonie Stip | De Vlinderstichting</cp:lastModifiedBy>
  <cp:revision>1</cp:revision>
  <dcterms:created xsi:type="dcterms:W3CDTF">2025-06-13T11:22:33Z</dcterms:created>
  <dcterms:modified xsi:type="dcterms:W3CDTF">2025-06-16T12:22:50Z</dcterms:modified>
</cp:coreProperties>
</file>