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63" r:id="rId4"/>
    <p:sldId id="264" r:id="rId5"/>
    <p:sldId id="265" r:id="rId6"/>
    <p:sldId id="267" r:id="rId7"/>
    <p:sldId id="266" r:id="rId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1">
          <p15:clr>
            <a:srgbClr val="A4A3A4"/>
          </p15:clr>
        </p15:guide>
        <p15:guide id="2" pos="28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C8"/>
    <a:srgbClr val="008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65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800" y="102"/>
      </p:cViewPr>
      <p:guideLst>
        <p:guide orient="horz" pos="2111"/>
        <p:guide pos="28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4" y="5096933"/>
            <a:ext cx="1016000" cy="1536700"/>
          </a:xfrm>
          <a:prstGeom prst="rect">
            <a:avLst/>
          </a:prstGeom>
        </p:spPr>
      </p:pic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514600" y="5645150"/>
            <a:ext cx="6400800" cy="70485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4600" y="5058833"/>
            <a:ext cx="6400800" cy="745067"/>
          </a:xfrm>
        </p:spPr>
        <p:txBody>
          <a:bodyPr anchor="t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0" hasCustomPrompt="1"/>
          </p:nvPr>
        </p:nvSpPr>
        <p:spPr>
          <a:xfrm>
            <a:off x="0" y="-1059"/>
            <a:ext cx="9144000" cy="4873625"/>
          </a:xfrm>
        </p:spPr>
        <p:txBody>
          <a:bodyPr lIns="720000" tIns="1080000" rIns="360000">
            <a:normAutofit/>
          </a:bodyPr>
          <a:lstStyle>
            <a:lvl1pPr marL="0" indent="0">
              <a:buNone/>
              <a:defRPr lang="nl-NL" sz="2800" b="0" i="0" smtClean="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b="0" i="0" dirty="0">
                <a:solidFill>
                  <a:srgbClr val="1F497D"/>
                </a:solidFill>
                <a:effectLst/>
                <a:latin typeface="Verdana" charset="0"/>
              </a:rPr>
              <a:t>Klik op het pictogram hieronder om een beeldvullende afbeelding in te 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68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9158653" cy="952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000" y="306000"/>
            <a:ext cx="8115300" cy="856520"/>
          </a:xfrm>
        </p:spPr>
        <p:txBody>
          <a:bodyPr lIns="0" anchor="b" anchorCtr="0">
            <a:normAutofit/>
          </a:bodyPr>
          <a:lstStyle>
            <a:lvl1pPr algn="l">
              <a:defRPr sz="2800">
                <a:solidFill>
                  <a:srgbClr val="0092C8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62000" y="1296000"/>
            <a:ext cx="8115300" cy="4525963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7C67-9CCE-FD46-AF4E-7F898D1CC1A7}" type="datetimeFigureOut">
              <a:rPr lang="nl-NL" smtClean="0"/>
              <a:pPr/>
              <a:t>14-6-2025</a:t>
            </a:fld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6308" y="6108700"/>
            <a:ext cx="1535292" cy="7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97C67-9CCE-FD46-AF4E-7F898D1CC1A7}" type="datetimeFigureOut">
              <a:rPr lang="nl-NL" smtClean="0"/>
              <a:t>14-6-2025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B4E5-50F1-9741-88A7-F607175FCD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56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59F61B5-38C9-50CC-9D9F-EFF18FCFD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32" y="0"/>
            <a:ext cx="3576119" cy="476568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6ACDB7B-E4A2-74A4-6BDD-9AE28997A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76119" cy="4765681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517014" y="5058833"/>
            <a:ext cx="6118986" cy="987460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  <a:latin typeface="Verdana"/>
                <a:cs typeface="Verdana"/>
              </a:rPr>
              <a:t>Biodiversiteit bij HHNK</a:t>
            </a:r>
            <a:endParaRPr lang="nl-NL" sz="28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9724EF9-3FAC-5142-70AA-B3548D808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818" y="0"/>
            <a:ext cx="3576120" cy="476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5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D7AB6B6-1EB6-FB8D-F219-FEE9B7C9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70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E4FD0-688A-750D-0659-CE1C6436B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9855"/>
            <a:ext cx="1383912" cy="18472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6A0AA1-50E1-AA44-8832-36D5A0BC2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912" y="4276710"/>
            <a:ext cx="2463811" cy="185039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1BDDF8B-CE61-C461-7743-9BDD7B2EF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823" y="4273279"/>
            <a:ext cx="1191743" cy="185382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63BFF5-0A06-A7E5-225D-26D7462F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566" y="4279855"/>
            <a:ext cx="1383912" cy="184724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3411C2B-743A-29FB-A27F-6F1BE35F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195" y="3919329"/>
            <a:ext cx="2114367" cy="184563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1386560-B5ED-4251-2F79-B40DB988E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844" y="0"/>
            <a:ext cx="2536156" cy="223132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DB297A4-4DEE-295B-7752-6AB2DCB1F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438781" cy="191431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A151DAC-4848-10B8-F9B6-E94236B51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14310"/>
            <a:ext cx="1438781" cy="115249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0DE13A4-7149-0ED8-36CC-5102B58D09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698" y="0"/>
            <a:ext cx="1560598" cy="87818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CE193E7-2645-BCD1-4AE0-C36706929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7844" y="2231330"/>
            <a:ext cx="2534888" cy="19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3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0A094D9-AA85-0849-6B67-06810DAD7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804099" cy="611108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572C19C-2FE4-8A8F-D7A9-97AC0728F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28"/>
          <a:stretch/>
        </p:blipFill>
        <p:spPr>
          <a:xfrm>
            <a:off x="6804098" y="0"/>
            <a:ext cx="2339902" cy="205092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3E89BE-A4FE-00C2-0F08-311C7756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83" t="35511" r="29091" b="24356"/>
          <a:stretch/>
        </p:blipFill>
        <p:spPr>
          <a:xfrm>
            <a:off x="6804098" y="2087878"/>
            <a:ext cx="2339902" cy="225104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21309E1-1E23-36FF-4EF0-882DDA174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98" y="4357398"/>
            <a:ext cx="2361659" cy="177216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218D35B-B1FD-32D4-A10C-3E52DAFB10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905" b="36732"/>
          <a:stretch/>
        </p:blipFill>
        <p:spPr>
          <a:xfrm>
            <a:off x="3847098" y="5435077"/>
            <a:ext cx="3242533" cy="144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4A786D5-12FB-E2A9-C567-D6B6F6783F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32" t="3940" r="6534"/>
          <a:stretch/>
        </p:blipFill>
        <p:spPr>
          <a:xfrm>
            <a:off x="2054369" y="5357916"/>
            <a:ext cx="2221027" cy="151626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7C70CDA-6D22-DF15-3A04-33ADAF2825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734" r="3581" b="31581"/>
          <a:stretch/>
        </p:blipFill>
        <p:spPr>
          <a:xfrm>
            <a:off x="2227152" y="4038596"/>
            <a:ext cx="4576946" cy="137800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333C978-EF58-D284-E3EF-EB8ABA504F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3432"/>
          <a:stretch/>
        </p:blipFill>
        <p:spPr>
          <a:xfrm>
            <a:off x="4626773" y="2819404"/>
            <a:ext cx="2350108" cy="17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77A51-29AD-175B-D4B3-384959B9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58FE8C24">
            <a:hlinkClick r:id="" action="ppaction://media"/>
            <a:extLst>
              <a:ext uri="{FF2B5EF4-FFF2-40B4-BE49-F238E27FC236}">
                <a16:creationId xmlns:a16="http://schemas.microsoft.com/office/drawing/2014/main" id="{E47347F0-355B-B326-AD77-9F2234B92E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1728"/>
            <a:ext cx="9144000" cy="5175610"/>
          </a:xfrm>
        </p:spPr>
      </p:pic>
    </p:spTree>
    <p:extLst>
      <p:ext uri="{BB962C8B-B14F-4D97-AF65-F5344CB8AC3E}">
        <p14:creationId xmlns:p14="http://schemas.microsoft.com/office/powerpoint/2010/main" val="9619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77A51-29AD-175B-D4B3-384959B92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5999"/>
            <a:ext cx="8115300" cy="5397683"/>
          </a:xfrm>
        </p:spPr>
        <p:txBody>
          <a:bodyPr>
            <a:normAutofit fontScale="90000"/>
          </a:bodyPr>
          <a:lstStyle/>
          <a:p>
            <a:r>
              <a:rPr lang="nl-NL" dirty="0"/>
              <a:t>Interne draagkracht			Enthousiast team</a:t>
            </a:r>
            <a:br>
              <a:rPr lang="nl-NL" dirty="0"/>
            </a:br>
            <a:br>
              <a:rPr lang="nl-NL" dirty="0"/>
            </a:br>
            <a:r>
              <a:rPr lang="nl-NL" dirty="0"/>
              <a:t>Budget							(</a:t>
            </a:r>
            <a:r>
              <a:rPr lang="nl-NL" dirty="0" err="1"/>
              <a:t>Meekoppel</a:t>
            </a:r>
            <a:r>
              <a:rPr lang="nl-NL" dirty="0"/>
              <a:t>)Kansen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Communicatie					Netwerken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Samenwerking				Haalbare doelen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Hands-on						Monitoring</a:t>
            </a:r>
            <a:br>
              <a:rPr lang="nl-NL" dirty="0"/>
            </a:br>
            <a:br>
              <a:rPr lang="nl-NL" dirty="0"/>
            </a:br>
            <a:r>
              <a:rPr lang="nl-NL" dirty="0"/>
              <a:t>Ja </a:t>
            </a:r>
            <a:r>
              <a:rPr lang="nl-NL" dirty="0">
                <a:sym typeface="Wingdings" panose="05000000000000000000" pitchFamily="2" charset="2"/>
              </a:rPr>
              <a:t> tenzij…					Beleid </a:t>
            </a:r>
            <a:r>
              <a:rPr lang="nl-NL" sz="1300" dirty="0">
                <a:sym typeface="Wingdings" panose="05000000000000000000" pitchFamily="2" charset="2"/>
              </a:rPr>
              <a:t>Bescherming/vestiging/Uitbreiding </a:t>
            </a:r>
            <a:br>
              <a:rPr lang="nl-NL" sz="1300" dirty="0">
                <a:sym typeface="Wingdings" panose="05000000000000000000" pitchFamily="2" charset="2"/>
              </a:rPr>
            </a:b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Gebied/soortenkennis 		Mensen in het veld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6348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FD62F-95D4-8B4A-1A2A-0943789B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54AD2-931E-9352-E684-9008EE863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E30407-0303-9FE3-C154-BD05EB34D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442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CCDA20E-A992-EE0D-6E49-A8BD524E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99018"/>
            <a:ext cx="3078178" cy="39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7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635EA-DF53-2C1A-B7D5-731CFEB5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831F32-E3F7-76EE-8951-748243F4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7E3531-BC0E-7E41-248A-5EDB2ADC9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t="9425" b="-8640"/>
          <a:stretch/>
        </p:blipFill>
        <p:spPr>
          <a:xfrm>
            <a:off x="0" y="-117695"/>
            <a:ext cx="9144000" cy="686156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15BBE3-3240-C953-A2AF-81C6DA686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667146"/>
            <a:ext cx="1497320" cy="19953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41B39C-7E07-1035-FD38-3406217E7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53" r="23077" b="5755"/>
          <a:stretch/>
        </p:blipFill>
        <p:spPr>
          <a:xfrm>
            <a:off x="2190990" y="4729480"/>
            <a:ext cx="1013937" cy="12259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259604D-8FCD-9E00-CD72-619C3EAD1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45" t="22602" r="15415" b="16743"/>
          <a:stretch/>
        </p:blipFill>
        <p:spPr>
          <a:xfrm>
            <a:off x="2942376" y="2993535"/>
            <a:ext cx="1422236" cy="160246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F0AF2CC-7047-6641-A1B5-D082E9059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366" y="4438426"/>
            <a:ext cx="1497320" cy="112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6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HNK_powerpoint-standaard2 opzet" id="{4413AFF5-DC65-074F-81D6-077BAEDFF985}" vid="{C9F85A44-71DD-454B-880D-83EA1B46568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85</TotalTime>
  <Words>80</Words>
  <Application>Microsoft Office PowerPoint</Application>
  <PresentationFormat>Diavoorstelling (4:3)</PresentationFormat>
  <Paragraphs>2</Paragraphs>
  <Slides>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Verdana</vt:lpstr>
      <vt:lpstr>Wingdings</vt:lpstr>
      <vt:lpstr>Office-thema</vt:lpstr>
      <vt:lpstr>Biodiversiteit bij HHNK</vt:lpstr>
      <vt:lpstr>PowerPoint-presentatie</vt:lpstr>
      <vt:lpstr>PowerPoint-presentatie</vt:lpstr>
      <vt:lpstr>PowerPoint-presentatie</vt:lpstr>
      <vt:lpstr>Interne draagkracht   Enthousiast team  Budget       (Meekoppel)Kansen  Communicatie     Netwerken  Samenwerking    Haalbare doelen  Hands-on      Monitoring  Ja  tenzij…     Beleid Bescherming/vestiging/Uitbreiding   Gebied/soortenkennis   Mensen in het veld</vt:lpstr>
      <vt:lpstr>PowerPoint-presentatie</vt:lpstr>
      <vt:lpstr>PowerPoint-presentatie</vt:lpstr>
    </vt:vector>
  </TitlesOfParts>
  <Company>Hoogheemraadschap Hollands Noorderkwartier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Biodiversiteit bij HHNK</dc:title>
  <dc:creator>Nanne, Richa</dc:creator>
  <cp:lastModifiedBy>Nanne, Richa</cp:lastModifiedBy>
  <cp:revision>1</cp:revision>
  <cp:lastPrinted>2018-06-05T08:57:35Z</cp:lastPrinted>
  <dcterms:created xsi:type="dcterms:W3CDTF">2025-06-14T09:30:04Z</dcterms:created>
  <dcterms:modified xsi:type="dcterms:W3CDTF">2025-06-14T10:55:31Z</dcterms:modified>
</cp:coreProperties>
</file>