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  <p:sldMasterId id="2147483679" r:id="rId4"/>
  </p:sldMasterIdLst>
  <p:notesMasterIdLst>
    <p:notesMasterId r:id="rId17"/>
  </p:notesMasterIdLst>
  <p:sldIdLst>
    <p:sldId id="2147482300" r:id="rId5"/>
    <p:sldId id="535" r:id="rId6"/>
    <p:sldId id="271" r:id="rId7"/>
    <p:sldId id="2147482285" r:id="rId8"/>
    <p:sldId id="2147482301" r:id="rId9"/>
    <p:sldId id="2147482303" r:id="rId10"/>
    <p:sldId id="2147482304" r:id="rId11"/>
    <p:sldId id="2147482306" r:id="rId12"/>
    <p:sldId id="2147482308" r:id="rId13"/>
    <p:sldId id="2147482307" r:id="rId14"/>
    <p:sldId id="2147482309" r:id="rId15"/>
    <p:sldId id="600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A600"/>
    <a:srgbClr val="3A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B8B26A-183F-40A0-9190-E3350517E82E}" v="221" dt="2025-06-16T14:48:33.1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24" autoAdjust="0"/>
    <p:restoredTop sz="77673" autoAdjust="0"/>
  </p:normalViewPr>
  <p:slideViewPr>
    <p:cSldViewPr snapToGrid="0">
      <p:cViewPr varScale="1">
        <p:scale>
          <a:sx n="86" d="100"/>
          <a:sy n="86" d="100"/>
        </p:scale>
        <p:origin x="2100" y="84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 Willemsen" userId="771fc1d0-6766-4db2-b590-66f55f61b657" providerId="ADAL" clId="{34B8B26A-183F-40A0-9190-E3350517E82E}"/>
    <pc:docChg chg="undo custSel addSld delSld modSld sldOrd delMainMaster">
      <pc:chgData name="Nico Willemsen" userId="771fc1d0-6766-4db2-b590-66f55f61b657" providerId="ADAL" clId="{34B8B26A-183F-40A0-9190-E3350517E82E}" dt="2025-06-16T14:34:59.543" v="2144" actId="20577"/>
      <pc:docMkLst>
        <pc:docMk/>
      </pc:docMkLst>
      <pc:sldChg chg="del">
        <pc:chgData name="Nico Willemsen" userId="771fc1d0-6766-4db2-b590-66f55f61b657" providerId="ADAL" clId="{34B8B26A-183F-40A0-9190-E3350517E82E}" dt="2025-06-16T12:52:42.861" v="1" actId="47"/>
        <pc:sldMkLst>
          <pc:docMk/>
          <pc:sldMk cId="1754433614" sldId="257"/>
        </pc:sldMkLst>
      </pc:sldChg>
      <pc:sldChg chg="del">
        <pc:chgData name="Nico Willemsen" userId="771fc1d0-6766-4db2-b590-66f55f61b657" providerId="ADAL" clId="{34B8B26A-183F-40A0-9190-E3350517E82E}" dt="2025-06-16T13:19:25.388" v="158" actId="47"/>
        <pc:sldMkLst>
          <pc:docMk/>
          <pc:sldMk cId="3370578639" sldId="285"/>
        </pc:sldMkLst>
      </pc:sldChg>
      <pc:sldChg chg="add">
        <pc:chgData name="Nico Willemsen" userId="771fc1d0-6766-4db2-b590-66f55f61b657" providerId="ADAL" clId="{34B8B26A-183F-40A0-9190-E3350517E82E}" dt="2025-06-16T14:22:07.537" v="2012"/>
        <pc:sldMkLst>
          <pc:docMk/>
          <pc:sldMk cId="1646976176" sldId="600"/>
        </pc:sldMkLst>
      </pc:sldChg>
      <pc:sldChg chg="del ord">
        <pc:chgData name="Nico Willemsen" userId="771fc1d0-6766-4db2-b590-66f55f61b657" providerId="ADAL" clId="{34B8B26A-183F-40A0-9190-E3350517E82E}" dt="2025-06-16T14:22:01.893" v="2011" actId="2696"/>
        <pc:sldMkLst>
          <pc:docMk/>
          <pc:sldMk cId="4170959050" sldId="600"/>
        </pc:sldMkLst>
      </pc:sldChg>
      <pc:sldChg chg="del">
        <pc:chgData name="Nico Willemsen" userId="771fc1d0-6766-4db2-b590-66f55f61b657" providerId="ADAL" clId="{34B8B26A-183F-40A0-9190-E3350517E82E}" dt="2025-06-16T12:52:42.861" v="1" actId="47"/>
        <pc:sldMkLst>
          <pc:docMk/>
          <pc:sldMk cId="4204001448" sldId="631"/>
        </pc:sldMkLst>
      </pc:sldChg>
      <pc:sldChg chg="del">
        <pc:chgData name="Nico Willemsen" userId="771fc1d0-6766-4db2-b590-66f55f61b657" providerId="ADAL" clId="{34B8B26A-183F-40A0-9190-E3350517E82E}" dt="2025-06-16T12:52:42.861" v="1" actId="47"/>
        <pc:sldMkLst>
          <pc:docMk/>
          <pc:sldMk cId="1798542777" sldId="633"/>
        </pc:sldMkLst>
      </pc:sldChg>
      <pc:sldChg chg="del">
        <pc:chgData name="Nico Willemsen" userId="771fc1d0-6766-4db2-b590-66f55f61b657" providerId="ADAL" clId="{34B8B26A-183F-40A0-9190-E3350517E82E}" dt="2025-06-16T12:52:42.861" v="1" actId="47"/>
        <pc:sldMkLst>
          <pc:docMk/>
          <pc:sldMk cId="2208310422" sldId="2147482272"/>
        </pc:sldMkLst>
      </pc:sldChg>
      <pc:sldChg chg="del">
        <pc:chgData name="Nico Willemsen" userId="771fc1d0-6766-4db2-b590-66f55f61b657" providerId="ADAL" clId="{34B8B26A-183F-40A0-9190-E3350517E82E}" dt="2025-06-16T12:52:42.861" v="1" actId="47"/>
        <pc:sldMkLst>
          <pc:docMk/>
          <pc:sldMk cId="1768253839" sldId="2147482273"/>
        </pc:sldMkLst>
      </pc:sldChg>
      <pc:sldChg chg="del">
        <pc:chgData name="Nico Willemsen" userId="771fc1d0-6766-4db2-b590-66f55f61b657" providerId="ADAL" clId="{34B8B26A-183F-40A0-9190-E3350517E82E}" dt="2025-06-16T12:52:42.861" v="1" actId="47"/>
        <pc:sldMkLst>
          <pc:docMk/>
          <pc:sldMk cId="2492608627" sldId="2147482275"/>
        </pc:sldMkLst>
      </pc:sldChg>
      <pc:sldChg chg="modSp mod">
        <pc:chgData name="Nico Willemsen" userId="771fc1d0-6766-4db2-b590-66f55f61b657" providerId="ADAL" clId="{34B8B26A-183F-40A0-9190-E3350517E82E}" dt="2025-06-16T13:26:26.954" v="290" actId="20577"/>
        <pc:sldMkLst>
          <pc:docMk/>
          <pc:sldMk cId="2775933945" sldId="2147482285"/>
        </pc:sldMkLst>
        <pc:spChg chg="mod">
          <ac:chgData name="Nico Willemsen" userId="771fc1d0-6766-4db2-b590-66f55f61b657" providerId="ADAL" clId="{34B8B26A-183F-40A0-9190-E3350517E82E}" dt="2025-06-16T13:26:26.954" v="290" actId="20577"/>
          <ac:spMkLst>
            <pc:docMk/>
            <pc:sldMk cId="2775933945" sldId="2147482285"/>
            <ac:spMk id="8" creationId="{AFEF9591-0C29-416D-9375-15E0116513B9}"/>
          </ac:spMkLst>
        </pc:spChg>
      </pc:sldChg>
      <pc:sldChg chg="del">
        <pc:chgData name="Nico Willemsen" userId="771fc1d0-6766-4db2-b590-66f55f61b657" providerId="ADAL" clId="{34B8B26A-183F-40A0-9190-E3350517E82E}" dt="2025-06-16T13:19:10.312" v="157" actId="47"/>
        <pc:sldMkLst>
          <pc:docMk/>
          <pc:sldMk cId="1572755549" sldId="2147482286"/>
        </pc:sldMkLst>
      </pc:sldChg>
      <pc:sldChg chg="del">
        <pc:chgData name="Nico Willemsen" userId="771fc1d0-6766-4db2-b590-66f55f61b657" providerId="ADAL" clId="{34B8B26A-183F-40A0-9190-E3350517E82E}" dt="2025-06-16T12:52:42.861" v="1" actId="47"/>
        <pc:sldMkLst>
          <pc:docMk/>
          <pc:sldMk cId="2309958052" sldId="2147482287"/>
        </pc:sldMkLst>
      </pc:sldChg>
      <pc:sldChg chg="del">
        <pc:chgData name="Nico Willemsen" userId="771fc1d0-6766-4db2-b590-66f55f61b657" providerId="ADAL" clId="{34B8B26A-183F-40A0-9190-E3350517E82E}" dt="2025-06-16T12:52:42.861" v="1" actId="47"/>
        <pc:sldMkLst>
          <pc:docMk/>
          <pc:sldMk cId="3221941951" sldId="2147482288"/>
        </pc:sldMkLst>
      </pc:sldChg>
      <pc:sldChg chg="del">
        <pc:chgData name="Nico Willemsen" userId="771fc1d0-6766-4db2-b590-66f55f61b657" providerId="ADAL" clId="{34B8B26A-183F-40A0-9190-E3350517E82E}" dt="2025-06-16T12:52:42.861" v="1" actId="47"/>
        <pc:sldMkLst>
          <pc:docMk/>
          <pc:sldMk cId="2277637325" sldId="2147482289"/>
        </pc:sldMkLst>
      </pc:sldChg>
      <pc:sldChg chg="del">
        <pc:chgData name="Nico Willemsen" userId="771fc1d0-6766-4db2-b590-66f55f61b657" providerId="ADAL" clId="{34B8B26A-183F-40A0-9190-E3350517E82E}" dt="2025-06-16T12:52:42.861" v="1" actId="47"/>
        <pc:sldMkLst>
          <pc:docMk/>
          <pc:sldMk cId="396128934" sldId="2147482290"/>
        </pc:sldMkLst>
      </pc:sldChg>
      <pc:sldChg chg="del">
        <pc:chgData name="Nico Willemsen" userId="771fc1d0-6766-4db2-b590-66f55f61b657" providerId="ADAL" clId="{34B8B26A-183F-40A0-9190-E3350517E82E}" dt="2025-06-16T12:52:42.861" v="1" actId="47"/>
        <pc:sldMkLst>
          <pc:docMk/>
          <pc:sldMk cId="3369227981" sldId="2147482292"/>
        </pc:sldMkLst>
      </pc:sldChg>
      <pc:sldChg chg="del">
        <pc:chgData name="Nico Willemsen" userId="771fc1d0-6766-4db2-b590-66f55f61b657" providerId="ADAL" clId="{34B8B26A-183F-40A0-9190-E3350517E82E}" dt="2025-06-16T12:52:42.861" v="1" actId="47"/>
        <pc:sldMkLst>
          <pc:docMk/>
          <pc:sldMk cId="2297294445" sldId="2147482293"/>
        </pc:sldMkLst>
      </pc:sldChg>
      <pc:sldChg chg="del">
        <pc:chgData name="Nico Willemsen" userId="771fc1d0-6766-4db2-b590-66f55f61b657" providerId="ADAL" clId="{34B8B26A-183F-40A0-9190-E3350517E82E}" dt="2025-06-16T12:52:42.861" v="1" actId="47"/>
        <pc:sldMkLst>
          <pc:docMk/>
          <pc:sldMk cId="4164427331" sldId="2147482294"/>
        </pc:sldMkLst>
      </pc:sldChg>
      <pc:sldChg chg="del">
        <pc:chgData name="Nico Willemsen" userId="771fc1d0-6766-4db2-b590-66f55f61b657" providerId="ADAL" clId="{34B8B26A-183F-40A0-9190-E3350517E82E}" dt="2025-06-16T12:52:42.861" v="1" actId="47"/>
        <pc:sldMkLst>
          <pc:docMk/>
          <pc:sldMk cId="1487762994" sldId="2147482295"/>
        </pc:sldMkLst>
      </pc:sldChg>
      <pc:sldChg chg="del">
        <pc:chgData name="Nico Willemsen" userId="771fc1d0-6766-4db2-b590-66f55f61b657" providerId="ADAL" clId="{34B8B26A-183F-40A0-9190-E3350517E82E}" dt="2025-06-16T12:52:42.861" v="1" actId="47"/>
        <pc:sldMkLst>
          <pc:docMk/>
          <pc:sldMk cId="40775615" sldId="2147482296"/>
        </pc:sldMkLst>
      </pc:sldChg>
      <pc:sldChg chg="del">
        <pc:chgData name="Nico Willemsen" userId="771fc1d0-6766-4db2-b590-66f55f61b657" providerId="ADAL" clId="{34B8B26A-183F-40A0-9190-E3350517E82E}" dt="2025-06-16T12:52:42.861" v="1" actId="47"/>
        <pc:sldMkLst>
          <pc:docMk/>
          <pc:sldMk cId="2993692988" sldId="2147482297"/>
        </pc:sldMkLst>
      </pc:sldChg>
      <pc:sldChg chg="del">
        <pc:chgData name="Nico Willemsen" userId="771fc1d0-6766-4db2-b590-66f55f61b657" providerId="ADAL" clId="{34B8B26A-183F-40A0-9190-E3350517E82E}" dt="2025-06-16T12:52:42.861" v="1" actId="47"/>
        <pc:sldMkLst>
          <pc:docMk/>
          <pc:sldMk cId="2000336150" sldId="2147482298"/>
        </pc:sldMkLst>
      </pc:sldChg>
      <pc:sldChg chg="del">
        <pc:chgData name="Nico Willemsen" userId="771fc1d0-6766-4db2-b590-66f55f61b657" providerId="ADAL" clId="{34B8B26A-183F-40A0-9190-E3350517E82E}" dt="2025-06-16T12:52:42.861" v="1" actId="47"/>
        <pc:sldMkLst>
          <pc:docMk/>
          <pc:sldMk cId="3978010088" sldId="2147482299"/>
        </pc:sldMkLst>
      </pc:sldChg>
      <pc:sldChg chg="addSp delSp modSp mod modAnim">
        <pc:chgData name="Nico Willemsen" userId="771fc1d0-6766-4db2-b590-66f55f61b657" providerId="ADAL" clId="{34B8B26A-183F-40A0-9190-E3350517E82E}" dt="2025-06-16T13:53:47.398" v="881"/>
        <pc:sldMkLst>
          <pc:docMk/>
          <pc:sldMk cId="2957554392" sldId="2147482300"/>
        </pc:sldMkLst>
        <pc:spChg chg="add">
          <ac:chgData name="Nico Willemsen" userId="771fc1d0-6766-4db2-b590-66f55f61b657" providerId="ADAL" clId="{34B8B26A-183F-40A0-9190-E3350517E82E}" dt="2025-06-16T13:00:15.884" v="2"/>
          <ac:spMkLst>
            <pc:docMk/>
            <pc:sldMk cId="2957554392" sldId="2147482300"/>
            <ac:spMk id="2" creationId="{1EE5B3F6-D98C-A3C6-05E1-AE92210DE72F}"/>
          </ac:spMkLst>
        </pc:spChg>
        <pc:spChg chg="add mod">
          <ac:chgData name="Nico Willemsen" userId="771fc1d0-6766-4db2-b590-66f55f61b657" providerId="ADAL" clId="{34B8B26A-183F-40A0-9190-E3350517E82E}" dt="2025-06-16T13:18:52.666" v="156" actId="207"/>
          <ac:spMkLst>
            <pc:docMk/>
            <pc:sldMk cId="2957554392" sldId="2147482300"/>
            <ac:spMk id="7" creationId="{3CC463B1-F707-8D8B-5C8F-89205515E82F}"/>
          </ac:spMkLst>
        </pc:spChg>
        <pc:spChg chg="mod">
          <ac:chgData name="Nico Willemsen" userId="771fc1d0-6766-4db2-b590-66f55f61b657" providerId="ADAL" clId="{34B8B26A-183F-40A0-9190-E3350517E82E}" dt="2025-06-16T13:16:22.728" v="139" actId="113"/>
          <ac:spMkLst>
            <pc:docMk/>
            <pc:sldMk cId="2957554392" sldId="2147482300"/>
            <ac:spMk id="8" creationId="{3B480BDB-0040-B089-AFCC-E88B6C2C92BB}"/>
          </ac:spMkLst>
        </pc:spChg>
        <pc:picChg chg="add mod">
          <ac:chgData name="Nico Willemsen" userId="771fc1d0-6766-4db2-b590-66f55f61b657" providerId="ADAL" clId="{34B8B26A-183F-40A0-9190-E3350517E82E}" dt="2025-06-16T13:00:51.117" v="6" actId="1076"/>
          <ac:picMkLst>
            <pc:docMk/>
            <pc:sldMk cId="2957554392" sldId="2147482300"/>
            <ac:picMk id="4" creationId="{7EC99A2E-046B-2AE4-276D-1D7EA512AA3C}"/>
          </ac:picMkLst>
        </pc:picChg>
        <pc:picChg chg="add mod">
          <ac:chgData name="Nico Willemsen" userId="771fc1d0-6766-4db2-b590-66f55f61b657" providerId="ADAL" clId="{34B8B26A-183F-40A0-9190-E3350517E82E}" dt="2025-06-16T13:17:53.556" v="151" actId="1076"/>
          <ac:picMkLst>
            <pc:docMk/>
            <pc:sldMk cId="2957554392" sldId="2147482300"/>
            <ac:picMk id="6" creationId="{898AA249-4B49-2DA2-742E-1936A443C453}"/>
          </ac:picMkLst>
        </pc:picChg>
        <pc:picChg chg="del">
          <ac:chgData name="Nico Willemsen" userId="771fc1d0-6766-4db2-b590-66f55f61b657" providerId="ADAL" clId="{34B8B26A-183F-40A0-9190-E3350517E82E}" dt="2025-06-16T12:51:28.320" v="0" actId="478"/>
          <ac:picMkLst>
            <pc:docMk/>
            <pc:sldMk cId="2957554392" sldId="2147482300"/>
            <ac:picMk id="9" creationId="{32A37A47-2A7A-1963-3221-A878627086E6}"/>
          </ac:picMkLst>
        </pc:picChg>
      </pc:sldChg>
      <pc:sldChg chg="addSp delSp modSp new mod">
        <pc:chgData name="Nico Willemsen" userId="771fc1d0-6766-4db2-b590-66f55f61b657" providerId="ADAL" clId="{34B8B26A-183F-40A0-9190-E3350517E82E}" dt="2025-06-16T14:23:19.867" v="2032" actId="20577"/>
        <pc:sldMkLst>
          <pc:docMk/>
          <pc:sldMk cId="1054532425" sldId="2147482301"/>
        </pc:sldMkLst>
        <pc:spChg chg="del mod">
          <ac:chgData name="Nico Willemsen" userId="771fc1d0-6766-4db2-b590-66f55f61b657" providerId="ADAL" clId="{34B8B26A-183F-40A0-9190-E3350517E82E}" dt="2025-06-16T13:26:42.889" v="291" actId="478"/>
          <ac:spMkLst>
            <pc:docMk/>
            <pc:sldMk cId="1054532425" sldId="2147482301"/>
            <ac:spMk id="3" creationId="{D16A91BB-19B3-1DD6-B027-6DFF145CD07D}"/>
          </ac:spMkLst>
        </pc:spChg>
        <pc:spChg chg="del mod">
          <ac:chgData name="Nico Willemsen" userId="771fc1d0-6766-4db2-b590-66f55f61b657" providerId="ADAL" clId="{34B8B26A-183F-40A0-9190-E3350517E82E}" dt="2025-06-16T13:25:53.986" v="275" actId="478"/>
          <ac:spMkLst>
            <pc:docMk/>
            <pc:sldMk cId="1054532425" sldId="2147482301"/>
            <ac:spMk id="4" creationId="{F166C50F-FD19-FB70-ABD1-889346CCAB59}"/>
          </ac:spMkLst>
        </pc:spChg>
        <pc:spChg chg="mod">
          <ac:chgData name="Nico Willemsen" userId="771fc1d0-6766-4db2-b590-66f55f61b657" providerId="ADAL" clId="{34B8B26A-183F-40A0-9190-E3350517E82E}" dt="2025-06-16T13:30:01.471" v="440" actId="20577"/>
          <ac:spMkLst>
            <pc:docMk/>
            <pc:sldMk cId="1054532425" sldId="2147482301"/>
            <ac:spMk id="6" creationId="{B23C01EA-3BAB-1D75-DB39-00F274634439}"/>
          </ac:spMkLst>
        </pc:spChg>
        <pc:spChg chg="mod">
          <ac:chgData name="Nico Willemsen" userId="771fc1d0-6766-4db2-b590-66f55f61b657" providerId="ADAL" clId="{34B8B26A-183F-40A0-9190-E3350517E82E}" dt="2025-06-16T13:19:48.931" v="165" actId="20577"/>
          <ac:spMkLst>
            <pc:docMk/>
            <pc:sldMk cId="1054532425" sldId="2147482301"/>
            <ac:spMk id="8" creationId="{D7FC4CD2-B2C9-0C1F-8A4B-692146AB3195}"/>
          </ac:spMkLst>
        </pc:spChg>
        <pc:spChg chg="add mod">
          <ac:chgData name="Nico Willemsen" userId="771fc1d0-6766-4db2-b590-66f55f61b657" providerId="ADAL" clId="{34B8B26A-183F-40A0-9190-E3350517E82E}" dt="2025-06-16T14:23:19.867" v="2032" actId="20577"/>
          <ac:spMkLst>
            <pc:docMk/>
            <pc:sldMk cId="1054532425" sldId="2147482301"/>
            <ac:spMk id="9" creationId="{A2320274-034E-F36F-C22B-B71082B8FA5B}"/>
          </ac:spMkLst>
        </pc:spChg>
        <pc:spChg chg="add del mod">
          <ac:chgData name="Nico Willemsen" userId="771fc1d0-6766-4db2-b590-66f55f61b657" providerId="ADAL" clId="{34B8B26A-183F-40A0-9190-E3350517E82E}" dt="2025-06-16T13:26:49.470" v="292" actId="478"/>
          <ac:spMkLst>
            <pc:docMk/>
            <pc:sldMk cId="1054532425" sldId="2147482301"/>
            <ac:spMk id="11" creationId="{E677C5EB-1F83-E135-7BC1-2EEF24F7806F}"/>
          </ac:spMkLst>
        </pc:spChg>
        <pc:picChg chg="add del mod">
          <ac:chgData name="Nico Willemsen" userId="771fc1d0-6766-4db2-b590-66f55f61b657" providerId="ADAL" clId="{34B8B26A-183F-40A0-9190-E3350517E82E}" dt="2025-06-16T13:28:16.223" v="345" actId="478"/>
          <ac:picMkLst>
            <pc:docMk/>
            <pc:sldMk cId="1054532425" sldId="2147482301"/>
            <ac:picMk id="13" creationId="{029EE588-348F-BF50-D534-ACBB1987D2F4}"/>
          </ac:picMkLst>
        </pc:picChg>
        <pc:picChg chg="add mod">
          <ac:chgData name="Nico Willemsen" userId="771fc1d0-6766-4db2-b590-66f55f61b657" providerId="ADAL" clId="{34B8B26A-183F-40A0-9190-E3350517E82E}" dt="2025-06-16T13:31:19.190" v="448" actId="1076"/>
          <ac:picMkLst>
            <pc:docMk/>
            <pc:sldMk cId="1054532425" sldId="2147482301"/>
            <ac:picMk id="15" creationId="{86F7EFEC-D36B-431A-D3FF-BB8A2746E82E}"/>
          </ac:picMkLst>
        </pc:picChg>
        <pc:picChg chg="add mod">
          <ac:chgData name="Nico Willemsen" userId="771fc1d0-6766-4db2-b590-66f55f61b657" providerId="ADAL" clId="{34B8B26A-183F-40A0-9190-E3350517E82E}" dt="2025-06-16T13:31:02.140" v="445" actId="1076"/>
          <ac:picMkLst>
            <pc:docMk/>
            <pc:sldMk cId="1054532425" sldId="2147482301"/>
            <ac:picMk id="17" creationId="{B2DFE144-B479-3D03-2EA2-5207E64D81E0}"/>
          </ac:picMkLst>
        </pc:picChg>
        <pc:picChg chg="add mod">
          <ac:chgData name="Nico Willemsen" userId="771fc1d0-6766-4db2-b590-66f55f61b657" providerId="ADAL" clId="{34B8B26A-183F-40A0-9190-E3350517E82E}" dt="2025-06-16T13:31:14.970" v="447" actId="1076"/>
          <ac:picMkLst>
            <pc:docMk/>
            <pc:sldMk cId="1054532425" sldId="2147482301"/>
            <ac:picMk id="19" creationId="{34366D12-76E3-CB3B-5C9A-1E5CE420D6BF}"/>
          </ac:picMkLst>
        </pc:picChg>
      </pc:sldChg>
      <pc:sldChg chg="addSp delSp modSp new del mod ord">
        <pc:chgData name="Nico Willemsen" userId="771fc1d0-6766-4db2-b590-66f55f61b657" providerId="ADAL" clId="{34B8B26A-183F-40A0-9190-E3350517E82E}" dt="2025-06-16T13:36:57.086" v="481" actId="47"/>
        <pc:sldMkLst>
          <pc:docMk/>
          <pc:sldMk cId="1159018373" sldId="2147482302"/>
        </pc:sldMkLst>
        <pc:spChg chg="del">
          <ac:chgData name="Nico Willemsen" userId="771fc1d0-6766-4db2-b590-66f55f61b657" providerId="ADAL" clId="{34B8B26A-183F-40A0-9190-E3350517E82E}" dt="2025-06-16T13:24:48.380" v="243" actId="478"/>
          <ac:spMkLst>
            <pc:docMk/>
            <pc:sldMk cId="1159018373" sldId="2147482302"/>
            <ac:spMk id="3" creationId="{C93A830D-1FE9-1197-0EF6-3EBF43BA21D4}"/>
          </ac:spMkLst>
        </pc:spChg>
        <pc:spChg chg="del">
          <ac:chgData name="Nico Willemsen" userId="771fc1d0-6766-4db2-b590-66f55f61b657" providerId="ADAL" clId="{34B8B26A-183F-40A0-9190-E3350517E82E}" dt="2025-06-16T13:24:49.445" v="244" actId="478"/>
          <ac:spMkLst>
            <pc:docMk/>
            <pc:sldMk cId="1159018373" sldId="2147482302"/>
            <ac:spMk id="4" creationId="{8DB99B25-0B17-B4A5-401A-10238FCD073E}"/>
          </ac:spMkLst>
        </pc:spChg>
        <pc:spChg chg="del mod">
          <ac:chgData name="Nico Willemsen" userId="771fc1d0-6766-4db2-b590-66f55f61b657" providerId="ADAL" clId="{34B8B26A-183F-40A0-9190-E3350517E82E}" dt="2025-06-16T13:25:43.980" v="272" actId="21"/>
          <ac:spMkLst>
            <pc:docMk/>
            <pc:sldMk cId="1159018373" sldId="2147482302"/>
            <ac:spMk id="8" creationId="{A2320274-034E-F36F-C22B-B71082B8FA5B}"/>
          </ac:spMkLst>
        </pc:spChg>
        <pc:spChg chg="add mod">
          <ac:chgData name="Nico Willemsen" userId="771fc1d0-6766-4db2-b590-66f55f61b657" providerId="ADAL" clId="{34B8B26A-183F-40A0-9190-E3350517E82E}" dt="2025-06-16T13:25:43.980" v="272" actId="21"/>
          <ac:spMkLst>
            <pc:docMk/>
            <pc:sldMk cId="1159018373" sldId="2147482302"/>
            <ac:spMk id="10" creationId="{422B8A6F-2171-2F7A-418F-C10F1CD0F0A3}"/>
          </ac:spMkLst>
        </pc:spChg>
      </pc:sldChg>
      <pc:sldChg chg="addSp delSp modSp add mod">
        <pc:chgData name="Nico Willemsen" userId="771fc1d0-6766-4db2-b590-66f55f61b657" providerId="ADAL" clId="{34B8B26A-183F-40A0-9190-E3350517E82E}" dt="2025-06-16T14:23:29.217" v="2052" actId="20577"/>
        <pc:sldMkLst>
          <pc:docMk/>
          <pc:sldMk cId="3319064227" sldId="2147482303"/>
        </pc:sldMkLst>
        <pc:spChg chg="mod">
          <ac:chgData name="Nico Willemsen" userId="771fc1d0-6766-4db2-b590-66f55f61b657" providerId="ADAL" clId="{34B8B26A-183F-40A0-9190-E3350517E82E}" dt="2025-06-16T14:23:29.217" v="2052" actId="20577"/>
          <ac:spMkLst>
            <pc:docMk/>
            <pc:sldMk cId="3319064227" sldId="2147482303"/>
            <ac:spMk id="9" creationId="{9BAA7470-00C3-3F52-F18A-3106E2AD002F}"/>
          </ac:spMkLst>
        </pc:spChg>
        <pc:picChg chg="add mod">
          <ac:chgData name="Nico Willemsen" userId="771fc1d0-6766-4db2-b590-66f55f61b657" providerId="ADAL" clId="{34B8B26A-183F-40A0-9190-E3350517E82E}" dt="2025-06-16T13:35:48.371" v="474" actId="1076"/>
          <ac:picMkLst>
            <pc:docMk/>
            <pc:sldMk cId="3319064227" sldId="2147482303"/>
            <ac:picMk id="3" creationId="{D1B080C9-D8F7-328F-2ECE-E57C3F01A0B3}"/>
          </ac:picMkLst>
        </pc:picChg>
        <pc:picChg chg="add mod">
          <ac:chgData name="Nico Willemsen" userId="771fc1d0-6766-4db2-b590-66f55f61b657" providerId="ADAL" clId="{34B8B26A-183F-40A0-9190-E3350517E82E}" dt="2025-06-16T13:35:52.501" v="476" actId="1076"/>
          <ac:picMkLst>
            <pc:docMk/>
            <pc:sldMk cId="3319064227" sldId="2147482303"/>
            <ac:picMk id="4" creationId="{B30D62F0-1AFC-5ECA-191C-B1E0165C9C54}"/>
          </ac:picMkLst>
        </pc:picChg>
        <pc:picChg chg="add mod">
          <ac:chgData name="Nico Willemsen" userId="771fc1d0-6766-4db2-b590-66f55f61b657" providerId="ADAL" clId="{34B8B26A-183F-40A0-9190-E3350517E82E}" dt="2025-06-16T13:36:00.358" v="479" actId="1076"/>
          <ac:picMkLst>
            <pc:docMk/>
            <pc:sldMk cId="3319064227" sldId="2147482303"/>
            <ac:picMk id="10" creationId="{179E3977-25A5-2929-8AA5-554172E04661}"/>
          </ac:picMkLst>
        </pc:picChg>
        <pc:picChg chg="add mod">
          <ac:chgData name="Nico Willemsen" userId="771fc1d0-6766-4db2-b590-66f55f61b657" providerId="ADAL" clId="{34B8B26A-183F-40A0-9190-E3350517E82E}" dt="2025-06-16T13:35:56.278" v="478" actId="1076"/>
          <ac:picMkLst>
            <pc:docMk/>
            <pc:sldMk cId="3319064227" sldId="2147482303"/>
            <ac:picMk id="11" creationId="{08153B2C-30D9-F7E8-2BD0-AE0513BCD264}"/>
          </ac:picMkLst>
        </pc:picChg>
        <pc:picChg chg="del">
          <ac:chgData name="Nico Willemsen" userId="771fc1d0-6766-4db2-b590-66f55f61b657" providerId="ADAL" clId="{34B8B26A-183F-40A0-9190-E3350517E82E}" dt="2025-06-16T13:31:40.015" v="450" actId="478"/>
          <ac:picMkLst>
            <pc:docMk/>
            <pc:sldMk cId="3319064227" sldId="2147482303"/>
            <ac:picMk id="15" creationId="{AFB6D7B6-8C6E-D2C4-7512-2653137E9A02}"/>
          </ac:picMkLst>
        </pc:picChg>
        <pc:picChg chg="del">
          <ac:chgData name="Nico Willemsen" userId="771fc1d0-6766-4db2-b590-66f55f61b657" providerId="ADAL" clId="{34B8B26A-183F-40A0-9190-E3350517E82E}" dt="2025-06-16T13:31:41.300" v="451" actId="478"/>
          <ac:picMkLst>
            <pc:docMk/>
            <pc:sldMk cId="3319064227" sldId="2147482303"/>
            <ac:picMk id="17" creationId="{7E42DA02-EF6A-BDAE-FCFE-88BD531A5F59}"/>
          </ac:picMkLst>
        </pc:picChg>
        <pc:picChg chg="del">
          <ac:chgData name="Nico Willemsen" userId="771fc1d0-6766-4db2-b590-66f55f61b657" providerId="ADAL" clId="{34B8B26A-183F-40A0-9190-E3350517E82E}" dt="2025-06-16T13:31:42.109" v="452" actId="478"/>
          <ac:picMkLst>
            <pc:docMk/>
            <pc:sldMk cId="3319064227" sldId="2147482303"/>
            <ac:picMk id="19" creationId="{6327B5A6-4C0F-A062-9103-F1117838097E}"/>
          </ac:picMkLst>
        </pc:picChg>
      </pc:sldChg>
      <pc:sldChg chg="addSp delSp modSp add mod">
        <pc:chgData name="Nico Willemsen" userId="771fc1d0-6766-4db2-b590-66f55f61b657" providerId="ADAL" clId="{34B8B26A-183F-40A0-9190-E3350517E82E}" dt="2025-06-16T13:42:35.937" v="701" actId="1076"/>
        <pc:sldMkLst>
          <pc:docMk/>
          <pc:sldMk cId="2567538461" sldId="2147482304"/>
        </pc:sldMkLst>
        <pc:spChg chg="mod">
          <ac:chgData name="Nico Willemsen" userId="771fc1d0-6766-4db2-b590-66f55f61b657" providerId="ADAL" clId="{34B8B26A-183F-40A0-9190-E3350517E82E}" dt="2025-06-16T13:42:04.938" v="697" actId="20577"/>
          <ac:spMkLst>
            <pc:docMk/>
            <pc:sldMk cId="2567538461" sldId="2147482304"/>
            <ac:spMk id="9" creationId="{619D689E-2DD5-8911-9E0D-70951673B360}"/>
          </ac:spMkLst>
        </pc:spChg>
        <pc:spChg chg="add mod">
          <ac:chgData name="Nico Willemsen" userId="771fc1d0-6766-4db2-b590-66f55f61b657" providerId="ADAL" clId="{34B8B26A-183F-40A0-9190-E3350517E82E}" dt="2025-06-16T13:42:26.759" v="698" actId="1076"/>
          <ac:spMkLst>
            <pc:docMk/>
            <pc:sldMk cId="2567538461" sldId="2147482304"/>
            <ac:spMk id="14" creationId="{951B868D-FC6A-6CE0-568E-A450EA570F49}"/>
          </ac:spMkLst>
        </pc:spChg>
        <pc:picChg chg="del">
          <ac:chgData name="Nico Willemsen" userId="771fc1d0-6766-4db2-b590-66f55f61b657" providerId="ADAL" clId="{34B8B26A-183F-40A0-9190-E3350517E82E}" dt="2025-06-16T13:38:21.290" v="483" actId="478"/>
          <ac:picMkLst>
            <pc:docMk/>
            <pc:sldMk cId="2567538461" sldId="2147482304"/>
            <ac:picMk id="3" creationId="{D81C993D-6F23-3823-9EEF-F8D33A58EA01}"/>
          </ac:picMkLst>
        </pc:picChg>
        <pc:picChg chg="del">
          <ac:chgData name="Nico Willemsen" userId="771fc1d0-6766-4db2-b590-66f55f61b657" providerId="ADAL" clId="{34B8B26A-183F-40A0-9190-E3350517E82E}" dt="2025-06-16T13:38:22.368" v="485" actId="478"/>
          <ac:picMkLst>
            <pc:docMk/>
            <pc:sldMk cId="2567538461" sldId="2147482304"/>
            <ac:picMk id="4" creationId="{70161FD6-C6F4-E5B2-93BC-B47AC852F591}"/>
          </ac:picMkLst>
        </pc:picChg>
        <pc:picChg chg="del">
          <ac:chgData name="Nico Willemsen" userId="771fc1d0-6766-4db2-b590-66f55f61b657" providerId="ADAL" clId="{34B8B26A-183F-40A0-9190-E3350517E82E}" dt="2025-06-16T13:38:21.794" v="484" actId="478"/>
          <ac:picMkLst>
            <pc:docMk/>
            <pc:sldMk cId="2567538461" sldId="2147482304"/>
            <ac:picMk id="10" creationId="{39FBC001-EA0F-0C4F-7D3C-60CC6C809365}"/>
          </ac:picMkLst>
        </pc:picChg>
        <pc:picChg chg="del">
          <ac:chgData name="Nico Willemsen" userId="771fc1d0-6766-4db2-b590-66f55f61b657" providerId="ADAL" clId="{34B8B26A-183F-40A0-9190-E3350517E82E}" dt="2025-06-16T13:38:20.673" v="482" actId="478"/>
          <ac:picMkLst>
            <pc:docMk/>
            <pc:sldMk cId="2567538461" sldId="2147482304"/>
            <ac:picMk id="11" creationId="{44FD6795-AE0E-84CF-D1C5-BC2A6062A6D5}"/>
          </ac:picMkLst>
        </pc:picChg>
        <pc:picChg chg="add mod">
          <ac:chgData name="Nico Willemsen" userId="771fc1d0-6766-4db2-b590-66f55f61b657" providerId="ADAL" clId="{34B8B26A-183F-40A0-9190-E3350517E82E}" dt="2025-06-16T13:42:35.937" v="701" actId="1076"/>
          <ac:picMkLst>
            <pc:docMk/>
            <pc:sldMk cId="2567538461" sldId="2147482304"/>
            <ac:picMk id="13" creationId="{4D789924-A216-CB89-0E1F-B6640FF5E47E}"/>
          </ac:picMkLst>
        </pc:picChg>
      </pc:sldChg>
      <pc:sldChg chg="new del">
        <pc:chgData name="Nico Willemsen" userId="771fc1d0-6766-4db2-b590-66f55f61b657" providerId="ADAL" clId="{34B8B26A-183F-40A0-9190-E3350517E82E}" dt="2025-06-16T14:16:49.269" v="1713" actId="47"/>
        <pc:sldMkLst>
          <pc:docMk/>
          <pc:sldMk cId="1311596284" sldId="2147482305"/>
        </pc:sldMkLst>
      </pc:sldChg>
      <pc:sldChg chg="addSp delSp modSp add mod modAnim">
        <pc:chgData name="Nico Willemsen" userId="771fc1d0-6766-4db2-b590-66f55f61b657" providerId="ADAL" clId="{34B8B26A-183F-40A0-9190-E3350517E82E}" dt="2025-06-16T13:54:53.821" v="904"/>
        <pc:sldMkLst>
          <pc:docMk/>
          <pc:sldMk cId="4236999394" sldId="2147482306"/>
        </pc:sldMkLst>
        <pc:spChg chg="mod">
          <ac:chgData name="Nico Willemsen" userId="771fc1d0-6766-4db2-b590-66f55f61b657" providerId="ADAL" clId="{34B8B26A-183F-40A0-9190-E3350517E82E}" dt="2025-06-16T13:52:00.212" v="870" actId="1076"/>
          <ac:spMkLst>
            <pc:docMk/>
            <pc:sldMk cId="4236999394" sldId="2147482306"/>
            <ac:spMk id="14" creationId="{5ED9391E-7C30-C185-E1B6-FB4844ACA5F6}"/>
          </ac:spMkLst>
        </pc:spChg>
        <pc:spChg chg="add mod">
          <ac:chgData name="Nico Willemsen" userId="771fc1d0-6766-4db2-b590-66f55f61b657" providerId="ADAL" clId="{34B8B26A-183F-40A0-9190-E3350517E82E}" dt="2025-06-16T13:54:43.066" v="903" actId="1076"/>
          <ac:spMkLst>
            <pc:docMk/>
            <pc:sldMk cId="4236999394" sldId="2147482306"/>
            <ac:spMk id="17" creationId="{AA6B079C-35E2-59E7-ECDF-341839E73417}"/>
          </ac:spMkLst>
        </pc:spChg>
        <pc:picChg chg="add del">
          <ac:chgData name="Nico Willemsen" userId="771fc1d0-6766-4db2-b590-66f55f61b657" providerId="ADAL" clId="{34B8B26A-183F-40A0-9190-E3350517E82E}" dt="2025-06-16T13:49:01.010" v="706" actId="478"/>
          <ac:picMkLst>
            <pc:docMk/>
            <pc:sldMk cId="4236999394" sldId="2147482306"/>
            <ac:picMk id="3" creationId="{31104FC0-8CBE-EB63-FF32-D734A70F54B9}"/>
          </ac:picMkLst>
        </pc:picChg>
        <pc:picChg chg="add mod">
          <ac:chgData name="Nico Willemsen" userId="771fc1d0-6766-4db2-b590-66f55f61b657" providerId="ADAL" clId="{34B8B26A-183F-40A0-9190-E3350517E82E}" dt="2025-06-16T13:53:10.148" v="876" actId="1076"/>
          <ac:picMkLst>
            <pc:docMk/>
            <pc:sldMk cId="4236999394" sldId="2147482306"/>
            <ac:picMk id="10" creationId="{E70165CB-6BD4-1242-1151-61FBD38EBD75}"/>
          </ac:picMkLst>
        </pc:picChg>
        <pc:picChg chg="add mod">
          <ac:chgData name="Nico Willemsen" userId="771fc1d0-6766-4db2-b590-66f55f61b657" providerId="ADAL" clId="{34B8B26A-183F-40A0-9190-E3350517E82E}" dt="2025-06-16T13:53:13.197" v="877" actId="1076"/>
          <ac:picMkLst>
            <pc:docMk/>
            <pc:sldMk cId="4236999394" sldId="2147482306"/>
            <ac:picMk id="12" creationId="{E5338A95-0947-3E67-FC21-684679557CA3}"/>
          </ac:picMkLst>
        </pc:picChg>
        <pc:picChg chg="del">
          <ac:chgData name="Nico Willemsen" userId="771fc1d0-6766-4db2-b590-66f55f61b657" providerId="ADAL" clId="{34B8B26A-183F-40A0-9190-E3350517E82E}" dt="2025-06-16T13:48:54.090" v="704" actId="478"/>
          <ac:picMkLst>
            <pc:docMk/>
            <pc:sldMk cId="4236999394" sldId="2147482306"/>
            <ac:picMk id="13" creationId="{3604B893-863A-FC67-734D-55E8661AA79E}"/>
          </ac:picMkLst>
        </pc:picChg>
        <pc:picChg chg="add mod">
          <ac:chgData name="Nico Willemsen" userId="771fc1d0-6766-4db2-b590-66f55f61b657" providerId="ADAL" clId="{34B8B26A-183F-40A0-9190-E3350517E82E}" dt="2025-06-16T13:53:24.414" v="880" actId="1076"/>
          <ac:picMkLst>
            <pc:docMk/>
            <pc:sldMk cId="4236999394" sldId="2147482306"/>
            <ac:picMk id="16" creationId="{4CF4FAC5-FE8A-679E-92B8-7F2CB3676E7E}"/>
          </ac:picMkLst>
        </pc:picChg>
      </pc:sldChg>
      <pc:sldChg chg="addSp delSp modSp add mod delAnim">
        <pc:chgData name="Nico Willemsen" userId="771fc1d0-6766-4db2-b590-66f55f61b657" providerId="ADAL" clId="{34B8B26A-183F-40A0-9190-E3350517E82E}" dt="2025-06-16T14:05:48.284" v="1223" actId="1036"/>
        <pc:sldMkLst>
          <pc:docMk/>
          <pc:sldMk cId="2165493973" sldId="2147482307"/>
        </pc:sldMkLst>
        <pc:spChg chg="mod">
          <ac:chgData name="Nico Willemsen" userId="771fc1d0-6766-4db2-b590-66f55f61b657" providerId="ADAL" clId="{34B8B26A-183F-40A0-9190-E3350517E82E}" dt="2025-06-16T13:58:29.957" v="1115" actId="20577"/>
          <ac:spMkLst>
            <pc:docMk/>
            <pc:sldMk cId="2165493973" sldId="2147482307"/>
            <ac:spMk id="9" creationId="{3B5BA070-BB26-ABCD-74A5-86125B1444BA}"/>
          </ac:spMkLst>
        </pc:spChg>
        <pc:spChg chg="mod">
          <ac:chgData name="Nico Willemsen" userId="771fc1d0-6766-4db2-b590-66f55f61b657" providerId="ADAL" clId="{34B8B26A-183F-40A0-9190-E3350517E82E}" dt="2025-06-16T14:05:02.139" v="1187" actId="20577"/>
          <ac:spMkLst>
            <pc:docMk/>
            <pc:sldMk cId="2165493973" sldId="2147482307"/>
            <ac:spMk id="14" creationId="{28137826-54AE-9248-CB4E-1566C906367B}"/>
          </ac:spMkLst>
        </pc:spChg>
        <pc:spChg chg="del">
          <ac:chgData name="Nico Willemsen" userId="771fc1d0-6766-4db2-b590-66f55f61b657" providerId="ADAL" clId="{34B8B26A-183F-40A0-9190-E3350517E82E}" dt="2025-06-16T13:57:18.351" v="963" actId="478"/>
          <ac:spMkLst>
            <pc:docMk/>
            <pc:sldMk cId="2165493973" sldId="2147482307"/>
            <ac:spMk id="17" creationId="{F454189C-B0D7-2822-B570-591067B91B89}"/>
          </ac:spMkLst>
        </pc:spChg>
        <pc:spChg chg="add del">
          <ac:chgData name="Nico Willemsen" userId="771fc1d0-6766-4db2-b590-66f55f61b657" providerId="ADAL" clId="{34B8B26A-183F-40A0-9190-E3350517E82E}" dt="2025-06-16T14:03:58.888" v="1167" actId="478"/>
          <ac:spMkLst>
            <pc:docMk/>
            <pc:sldMk cId="2165493973" sldId="2147482307"/>
            <ac:spMk id="22" creationId="{33D86B26-B030-E017-C648-EEDD9C0657A1}"/>
          </ac:spMkLst>
        </pc:spChg>
        <pc:picChg chg="add mod">
          <ac:chgData name="Nico Willemsen" userId="771fc1d0-6766-4db2-b590-66f55f61b657" providerId="ADAL" clId="{34B8B26A-183F-40A0-9190-E3350517E82E}" dt="2025-06-16T14:03:48.828" v="1163" actId="14100"/>
          <ac:picMkLst>
            <pc:docMk/>
            <pc:sldMk cId="2165493973" sldId="2147482307"/>
            <ac:picMk id="4" creationId="{BEFB93C7-E4C3-4BFD-2989-ABB1E6A97FB0}"/>
          </ac:picMkLst>
        </pc:picChg>
        <pc:picChg chg="del">
          <ac:chgData name="Nico Willemsen" userId="771fc1d0-6766-4db2-b590-66f55f61b657" providerId="ADAL" clId="{34B8B26A-183F-40A0-9190-E3350517E82E}" dt="2025-06-16T13:57:16.709" v="962" actId="478"/>
          <ac:picMkLst>
            <pc:docMk/>
            <pc:sldMk cId="2165493973" sldId="2147482307"/>
            <ac:picMk id="10" creationId="{15C79B35-ABCE-9422-4146-6349654B5634}"/>
          </ac:picMkLst>
        </pc:picChg>
        <pc:picChg chg="del">
          <ac:chgData name="Nico Willemsen" userId="771fc1d0-6766-4db2-b590-66f55f61b657" providerId="ADAL" clId="{34B8B26A-183F-40A0-9190-E3350517E82E}" dt="2025-06-16T13:57:18.861" v="964" actId="478"/>
          <ac:picMkLst>
            <pc:docMk/>
            <pc:sldMk cId="2165493973" sldId="2147482307"/>
            <ac:picMk id="12" creationId="{CD348769-D03D-3929-8176-704530997133}"/>
          </ac:picMkLst>
        </pc:picChg>
        <pc:picChg chg="add mod modCrop">
          <ac:chgData name="Nico Willemsen" userId="771fc1d0-6766-4db2-b590-66f55f61b657" providerId="ADAL" clId="{34B8B26A-183F-40A0-9190-E3350517E82E}" dt="2025-06-16T14:05:39.648" v="1198" actId="1076"/>
          <ac:picMkLst>
            <pc:docMk/>
            <pc:sldMk cId="2165493973" sldId="2147482307"/>
            <ac:picMk id="13" creationId="{2AB9D106-82B1-86E9-4102-FB45FE5B65EB}"/>
          </ac:picMkLst>
        </pc:picChg>
        <pc:picChg chg="del">
          <ac:chgData name="Nico Willemsen" userId="771fc1d0-6766-4db2-b590-66f55f61b657" providerId="ADAL" clId="{34B8B26A-183F-40A0-9190-E3350517E82E}" dt="2025-06-16T13:57:19.478" v="965" actId="478"/>
          <ac:picMkLst>
            <pc:docMk/>
            <pc:sldMk cId="2165493973" sldId="2147482307"/>
            <ac:picMk id="16" creationId="{C17DFCA0-52F8-2089-DE58-60201C044EA3}"/>
          </ac:picMkLst>
        </pc:picChg>
        <pc:picChg chg="add mod">
          <ac:chgData name="Nico Willemsen" userId="771fc1d0-6766-4db2-b590-66f55f61b657" providerId="ADAL" clId="{34B8B26A-183F-40A0-9190-E3350517E82E}" dt="2025-06-16T14:01:24.911" v="1138" actId="1076"/>
          <ac:picMkLst>
            <pc:docMk/>
            <pc:sldMk cId="2165493973" sldId="2147482307"/>
            <ac:picMk id="18" creationId="{835A5098-2363-5F1C-D41D-EF9CC8C3E3EA}"/>
          </ac:picMkLst>
        </pc:picChg>
        <pc:picChg chg="add mod modCrop">
          <ac:chgData name="Nico Willemsen" userId="771fc1d0-6766-4db2-b590-66f55f61b657" providerId="ADAL" clId="{34B8B26A-183F-40A0-9190-E3350517E82E}" dt="2025-06-16T14:05:48.284" v="1223" actId="1036"/>
          <ac:picMkLst>
            <pc:docMk/>
            <pc:sldMk cId="2165493973" sldId="2147482307"/>
            <ac:picMk id="20" creationId="{28CA2B36-FE99-7119-4560-85CEFA689B8C}"/>
          </ac:picMkLst>
        </pc:picChg>
        <pc:picChg chg="add mod">
          <ac:chgData name="Nico Willemsen" userId="771fc1d0-6766-4db2-b590-66f55f61b657" providerId="ADAL" clId="{34B8B26A-183F-40A0-9190-E3350517E82E}" dt="2025-06-16T14:05:36.994" v="1197" actId="1076"/>
          <ac:picMkLst>
            <pc:docMk/>
            <pc:sldMk cId="2165493973" sldId="2147482307"/>
            <ac:picMk id="24" creationId="{9F73A52B-9924-8A66-4399-5FF552EAB2CC}"/>
          </ac:picMkLst>
        </pc:picChg>
      </pc:sldChg>
      <pc:sldChg chg="addSp delSp modSp add mod">
        <pc:chgData name="Nico Willemsen" userId="771fc1d0-6766-4db2-b590-66f55f61b657" providerId="ADAL" clId="{34B8B26A-183F-40A0-9190-E3350517E82E}" dt="2025-06-16T14:15:13.789" v="1522" actId="14100"/>
        <pc:sldMkLst>
          <pc:docMk/>
          <pc:sldMk cId="36290374" sldId="2147482308"/>
        </pc:sldMkLst>
        <pc:spChg chg="mod">
          <ac:chgData name="Nico Willemsen" userId="771fc1d0-6766-4db2-b590-66f55f61b657" providerId="ADAL" clId="{34B8B26A-183F-40A0-9190-E3350517E82E}" dt="2025-06-16T14:13:47.228" v="1514" actId="20577"/>
          <ac:spMkLst>
            <pc:docMk/>
            <pc:sldMk cId="36290374" sldId="2147482308"/>
            <ac:spMk id="14" creationId="{6B4CD3D8-A7CC-2D6B-448B-5B13A470D0C0}"/>
          </ac:spMkLst>
        </pc:spChg>
        <pc:picChg chg="add mod">
          <ac:chgData name="Nico Willemsen" userId="771fc1d0-6766-4db2-b590-66f55f61b657" providerId="ADAL" clId="{34B8B26A-183F-40A0-9190-E3350517E82E}" dt="2025-06-16T14:14:53.017" v="1519" actId="1076"/>
          <ac:picMkLst>
            <pc:docMk/>
            <pc:sldMk cId="36290374" sldId="2147482308"/>
            <ac:picMk id="3" creationId="{FEA748D1-DC16-EC7D-FCCE-E91FC9719D73}"/>
          </ac:picMkLst>
        </pc:picChg>
        <pc:picChg chg="add mod">
          <ac:chgData name="Nico Willemsen" userId="771fc1d0-6766-4db2-b590-66f55f61b657" providerId="ADAL" clId="{34B8B26A-183F-40A0-9190-E3350517E82E}" dt="2025-06-16T14:15:13.789" v="1522" actId="14100"/>
          <ac:picMkLst>
            <pc:docMk/>
            <pc:sldMk cId="36290374" sldId="2147482308"/>
            <ac:picMk id="4" creationId="{FEDBDA9E-DD56-6CC8-B845-294877F5411D}"/>
          </ac:picMkLst>
        </pc:picChg>
        <pc:picChg chg="del">
          <ac:chgData name="Nico Willemsen" userId="771fc1d0-6766-4db2-b590-66f55f61b657" providerId="ADAL" clId="{34B8B26A-183F-40A0-9190-E3350517E82E}" dt="2025-06-16T14:09:03.586" v="1265" actId="478"/>
          <ac:picMkLst>
            <pc:docMk/>
            <pc:sldMk cId="36290374" sldId="2147482308"/>
            <ac:picMk id="13" creationId="{390F81AE-74BF-1E8F-4970-48E68CC3494B}"/>
          </ac:picMkLst>
        </pc:picChg>
      </pc:sldChg>
      <pc:sldChg chg="addSp delSp modSp add mod">
        <pc:chgData name="Nico Willemsen" userId="771fc1d0-6766-4db2-b590-66f55f61b657" providerId="ADAL" clId="{34B8B26A-183F-40A0-9190-E3350517E82E}" dt="2025-06-16T14:34:59.543" v="2144" actId="20577"/>
        <pc:sldMkLst>
          <pc:docMk/>
          <pc:sldMk cId="2669250410" sldId="2147482309"/>
        </pc:sldMkLst>
        <pc:spChg chg="mod">
          <ac:chgData name="Nico Willemsen" userId="771fc1d0-6766-4db2-b590-66f55f61b657" providerId="ADAL" clId="{34B8B26A-183F-40A0-9190-E3350517E82E}" dt="2025-06-16T14:15:32.011" v="1539" actId="20577"/>
          <ac:spMkLst>
            <pc:docMk/>
            <pc:sldMk cId="2669250410" sldId="2147482309"/>
            <ac:spMk id="8" creationId="{3B4024CE-1063-4FBE-384E-8FFEF117B5EC}"/>
          </ac:spMkLst>
        </pc:spChg>
        <pc:spChg chg="del mod">
          <ac:chgData name="Nico Willemsen" userId="771fc1d0-6766-4db2-b590-66f55f61b657" providerId="ADAL" clId="{34B8B26A-183F-40A0-9190-E3350517E82E}" dt="2025-06-16T14:15:43.929" v="1590" actId="478"/>
          <ac:spMkLst>
            <pc:docMk/>
            <pc:sldMk cId="2669250410" sldId="2147482309"/>
            <ac:spMk id="9" creationId="{A49955BA-82A9-8243-7E94-23DD4F486BCD}"/>
          </ac:spMkLst>
        </pc:spChg>
        <pc:spChg chg="add">
          <ac:chgData name="Nico Willemsen" userId="771fc1d0-6766-4db2-b590-66f55f61b657" providerId="ADAL" clId="{34B8B26A-183F-40A0-9190-E3350517E82E}" dt="2025-06-16T14:31:21.810" v="2097"/>
          <ac:spMkLst>
            <pc:docMk/>
            <pc:sldMk cId="2669250410" sldId="2147482309"/>
            <ac:spMk id="11" creationId="{B6117B5C-6E08-C27D-AD42-A75C47AC589B}"/>
          </ac:spMkLst>
        </pc:spChg>
        <pc:spChg chg="add">
          <ac:chgData name="Nico Willemsen" userId="771fc1d0-6766-4db2-b590-66f55f61b657" providerId="ADAL" clId="{34B8B26A-183F-40A0-9190-E3350517E82E}" dt="2025-06-16T14:31:25.514" v="2098"/>
          <ac:spMkLst>
            <pc:docMk/>
            <pc:sldMk cId="2669250410" sldId="2147482309"/>
            <ac:spMk id="12" creationId="{DB5956CC-5E12-F3CC-61D6-E1AE45717E38}"/>
          </ac:spMkLst>
        </pc:spChg>
        <pc:spChg chg="mod">
          <ac:chgData name="Nico Willemsen" userId="771fc1d0-6766-4db2-b590-66f55f61b657" providerId="ADAL" clId="{34B8B26A-183F-40A0-9190-E3350517E82E}" dt="2025-06-16T14:34:59.543" v="2144" actId="20577"/>
          <ac:spMkLst>
            <pc:docMk/>
            <pc:sldMk cId="2669250410" sldId="2147482309"/>
            <ac:spMk id="14" creationId="{BB0B6A6B-E036-B9CC-9A0A-8CB09BF615FB}"/>
          </ac:spMkLst>
        </pc:spChg>
        <pc:picChg chg="del">
          <ac:chgData name="Nico Willemsen" userId="771fc1d0-6766-4db2-b590-66f55f61b657" providerId="ADAL" clId="{34B8B26A-183F-40A0-9190-E3350517E82E}" dt="2025-06-16T14:15:59.426" v="1635" actId="478"/>
          <ac:picMkLst>
            <pc:docMk/>
            <pc:sldMk cId="2669250410" sldId="2147482309"/>
            <ac:picMk id="4" creationId="{65294D85-FCDC-539F-2D70-9F71881D74F3}"/>
          </ac:picMkLst>
        </pc:picChg>
        <pc:picChg chg="add mod">
          <ac:chgData name="Nico Willemsen" userId="771fc1d0-6766-4db2-b590-66f55f61b657" providerId="ADAL" clId="{34B8B26A-183F-40A0-9190-E3350517E82E}" dt="2025-06-16T14:34:09.632" v="2116" actId="1076"/>
          <ac:picMkLst>
            <pc:docMk/>
            <pc:sldMk cId="2669250410" sldId="2147482309"/>
            <ac:picMk id="10" creationId="{0D005EF5-9E19-E9C0-0785-488214A53C13}"/>
          </ac:picMkLst>
        </pc:picChg>
        <pc:picChg chg="del">
          <ac:chgData name="Nico Willemsen" userId="771fc1d0-6766-4db2-b590-66f55f61b657" providerId="ADAL" clId="{34B8B26A-183F-40A0-9190-E3350517E82E}" dt="2025-06-16T14:15:58.577" v="1634" actId="478"/>
          <ac:picMkLst>
            <pc:docMk/>
            <pc:sldMk cId="2669250410" sldId="2147482309"/>
            <ac:picMk id="13" creationId="{D20D8697-8193-46E5-413E-F642FD35FB70}"/>
          </ac:picMkLst>
        </pc:picChg>
        <pc:picChg chg="add mod">
          <ac:chgData name="Nico Willemsen" userId="771fc1d0-6766-4db2-b590-66f55f61b657" providerId="ADAL" clId="{34B8B26A-183F-40A0-9190-E3350517E82E}" dt="2025-06-16T14:34:11.950" v="2117" actId="1076"/>
          <ac:picMkLst>
            <pc:docMk/>
            <pc:sldMk cId="2669250410" sldId="2147482309"/>
            <ac:picMk id="15" creationId="{8BF6C314-EE28-0F49-E05C-5752C0E61867}"/>
          </ac:picMkLst>
        </pc:picChg>
        <pc:picChg chg="add mod">
          <ac:chgData name="Nico Willemsen" userId="771fc1d0-6766-4db2-b590-66f55f61b657" providerId="ADAL" clId="{34B8B26A-183F-40A0-9190-E3350517E82E}" dt="2025-06-16T14:34:15.552" v="2118" actId="1076"/>
          <ac:picMkLst>
            <pc:docMk/>
            <pc:sldMk cId="2669250410" sldId="2147482309"/>
            <ac:picMk id="16" creationId="{7A29AC3E-1564-D30B-BBFF-1526CA37BCC1}"/>
          </ac:picMkLst>
        </pc:picChg>
        <pc:picChg chg="add del mod">
          <ac:chgData name="Nico Willemsen" userId="771fc1d0-6766-4db2-b590-66f55f61b657" providerId="ADAL" clId="{34B8B26A-183F-40A0-9190-E3350517E82E}" dt="2025-06-16T14:33:59.207" v="2112" actId="478"/>
          <ac:picMkLst>
            <pc:docMk/>
            <pc:sldMk cId="2669250410" sldId="2147482309"/>
            <ac:picMk id="17" creationId="{BC2B4165-B8D4-FB86-1A1A-DC9521584FF1}"/>
          </ac:picMkLst>
        </pc:picChg>
        <pc:picChg chg="del">
          <ac:chgData name="Nico Willemsen" userId="771fc1d0-6766-4db2-b590-66f55f61b657" providerId="ADAL" clId="{34B8B26A-183F-40A0-9190-E3350517E82E}" dt="2025-06-16T14:16:00.056" v="1636" actId="478"/>
          <ac:picMkLst>
            <pc:docMk/>
            <pc:sldMk cId="2669250410" sldId="2147482309"/>
            <ac:picMk id="18" creationId="{01352749-92C8-71BD-77EC-F2D81ED315C8}"/>
          </ac:picMkLst>
        </pc:picChg>
        <pc:picChg chg="del">
          <ac:chgData name="Nico Willemsen" userId="771fc1d0-6766-4db2-b590-66f55f61b657" providerId="ADAL" clId="{34B8B26A-183F-40A0-9190-E3350517E82E}" dt="2025-06-16T14:16:00.553" v="1637" actId="478"/>
          <ac:picMkLst>
            <pc:docMk/>
            <pc:sldMk cId="2669250410" sldId="2147482309"/>
            <ac:picMk id="20" creationId="{FB27B223-5A6E-30B0-3799-30AB91492DA3}"/>
          </ac:picMkLst>
        </pc:picChg>
        <pc:picChg chg="add mod">
          <ac:chgData name="Nico Willemsen" userId="771fc1d0-6766-4db2-b590-66f55f61b657" providerId="ADAL" clId="{34B8B26A-183F-40A0-9190-E3350517E82E}" dt="2025-06-16T14:34:20.042" v="2119" actId="1076"/>
          <ac:picMkLst>
            <pc:docMk/>
            <pc:sldMk cId="2669250410" sldId="2147482309"/>
            <ac:picMk id="21" creationId="{9B564836-ADFF-3677-2643-D4CC461E3473}"/>
          </ac:picMkLst>
        </pc:picChg>
        <pc:picChg chg="del">
          <ac:chgData name="Nico Willemsen" userId="771fc1d0-6766-4db2-b590-66f55f61b657" providerId="ADAL" clId="{34B8B26A-183F-40A0-9190-E3350517E82E}" dt="2025-06-16T14:16:01.145" v="1638" actId="478"/>
          <ac:picMkLst>
            <pc:docMk/>
            <pc:sldMk cId="2669250410" sldId="2147482309"/>
            <ac:picMk id="24" creationId="{BA3D336E-840D-F6DC-4952-51DB438FAB7A}"/>
          </ac:picMkLst>
        </pc:picChg>
      </pc:sldChg>
      <pc:sldMasterChg chg="del delSldLayout">
        <pc:chgData name="Nico Willemsen" userId="771fc1d0-6766-4db2-b590-66f55f61b657" providerId="ADAL" clId="{34B8B26A-183F-40A0-9190-E3350517E82E}" dt="2025-06-16T12:52:42.861" v="1" actId="47"/>
        <pc:sldMasterMkLst>
          <pc:docMk/>
          <pc:sldMasterMk cId="3025184161" sldId="2147483648"/>
        </pc:sldMasterMkLst>
        <pc:sldLayoutChg chg="del">
          <pc:chgData name="Nico Willemsen" userId="771fc1d0-6766-4db2-b590-66f55f61b657" providerId="ADAL" clId="{34B8B26A-183F-40A0-9190-E3350517E82E}" dt="2025-06-16T12:52:42.861" v="1" actId="47"/>
          <pc:sldLayoutMkLst>
            <pc:docMk/>
            <pc:sldMasterMk cId="3025184161" sldId="2147483648"/>
            <pc:sldLayoutMk cId="866494617" sldId="2147483649"/>
          </pc:sldLayoutMkLst>
        </pc:sldLayoutChg>
        <pc:sldLayoutChg chg="del">
          <pc:chgData name="Nico Willemsen" userId="771fc1d0-6766-4db2-b590-66f55f61b657" providerId="ADAL" clId="{34B8B26A-183F-40A0-9190-E3350517E82E}" dt="2025-06-16T12:52:42.861" v="1" actId="47"/>
          <pc:sldLayoutMkLst>
            <pc:docMk/>
            <pc:sldMasterMk cId="3025184161" sldId="2147483648"/>
            <pc:sldLayoutMk cId="3693068847" sldId="2147483650"/>
          </pc:sldLayoutMkLst>
        </pc:sldLayoutChg>
        <pc:sldLayoutChg chg="del">
          <pc:chgData name="Nico Willemsen" userId="771fc1d0-6766-4db2-b590-66f55f61b657" providerId="ADAL" clId="{34B8B26A-183F-40A0-9190-E3350517E82E}" dt="2025-06-16T12:52:42.861" v="1" actId="47"/>
          <pc:sldLayoutMkLst>
            <pc:docMk/>
            <pc:sldMasterMk cId="3025184161" sldId="2147483648"/>
            <pc:sldLayoutMk cId="1455384595" sldId="2147483651"/>
          </pc:sldLayoutMkLst>
        </pc:sldLayoutChg>
        <pc:sldLayoutChg chg="del">
          <pc:chgData name="Nico Willemsen" userId="771fc1d0-6766-4db2-b590-66f55f61b657" providerId="ADAL" clId="{34B8B26A-183F-40A0-9190-E3350517E82E}" dt="2025-06-16T12:52:42.861" v="1" actId="47"/>
          <pc:sldLayoutMkLst>
            <pc:docMk/>
            <pc:sldMasterMk cId="3025184161" sldId="2147483648"/>
            <pc:sldLayoutMk cId="3736694217" sldId="2147483652"/>
          </pc:sldLayoutMkLst>
        </pc:sldLayoutChg>
        <pc:sldLayoutChg chg="del">
          <pc:chgData name="Nico Willemsen" userId="771fc1d0-6766-4db2-b590-66f55f61b657" providerId="ADAL" clId="{34B8B26A-183F-40A0-9190-E3350517E82E}" dt="2025-06-16T12:52:42.861" v="1" actId="47"/>
          <pc:sldLayoutMkLst>
            <pc:docMk/>
            <pc:sldMasterMk cId="3025184161" sldId="2147483648"/>
            <pc:sldLayoutMk cId="1986052390" sldId="2147483653"/>
          </pc:sldLayoutMkLst>
        </pc:sldLayoutChg>
        <pc:sldLayoutChg chg="del">
          <pc:chgData name="Nico Willemsen" userId="771fc1d0-6766-4db2-b590-66f55f61b657" providerId="ADAL" clId="{34B8B26A-183F-40A0-9190-E3350517E82E}" dt="2025-06-16T12:52:42.861" v="1" actId="47"/>
          <pc:sldLayoutMkLst>
            <pc:docMk/>
            <pc:sldMasterMk cId="3025184161" sldId="2147483648"/>
            <pc:sldLayoutMk cId="2718396091" sldId="2147483654"/>
          </pc:sldLayoutMkLst>
        </pc:sldLayoutChg>
        <pc:sldLayoutChg chg="del">
          <pc:chgData name="Nico Willemsen" userId="771fc1d0-6766-4db2-b590-66f55f61b657" providerId="ADAL" clId="{34B8B26A-183F-40A0-9190-E3350517E82E}" dt="2025-06-16T12:52:42.861" v="1" actId="47"/>
          <pc:sldLayoutMkLst>
            <pc:docMk/>
            <pc:sldMasterMk cId="3025184161" sldId="2147483648"/>
            <pc:sldLayoutMk cId="2403333166" sldId="2147483655"/>
          </pc:sldLayoutMkLst>
        </pc:sldLayoutChg>
        <pc:sldLayoutChg chg="del">
          <pc:chgData name="Nico Willemsen" userId="771fc1d0-6766-4db2-b590-66f55f61b657" providerId="ADAL" clId="{34B8B26A-183F-40A0-9190-E3350517E82E}" dt="2025-06-16T12:52:42.861" v="1" actId="47"/>
          <pc:sldLayoutMkLst>
            <pc:docMk/>
            <pc:sldMasterMk cId="3025184161" sldId="2147483648"/>
            <pc:sldLayoutMk cId="3524566009" sldId="2147483656"/>
          </pc:sldLayoutMkLst>
        </pc:sldLayoutChg>
        <pc:sldLayoutChg chg="del">
          <pc:chgData name="Nico Willemsen" userId="771fc1d0-6766-4db2-b590-66f55f61b657" providerId="ADAL" clId="{34B8B26A-183F-40A0-9190-E3350517E82E}" dt="2025-06-16T12:52:42.861" v="1" actId="47"/>
          <pc:sldLayoutMkLst>
            <pc:docMk/>
            <pc:sldMasterMk cId="3025184161" sldId="2147483648"/>
            <pc:sldLayoutMk cId="497640366" sldId="2147483657"/>
          </pc:sldLayoutMkLst>
        </pc:sldLayoutChg>
        <pc:sldLayoutChg chg="del">
          <pc:chgData name="Nico Willemsen" userId="771fc1d0-6766-4db2-b590-66f55f61b657" providerId="ADAL" clId="{34B8B26A-183F-40A0-9190-E3350517E82E}" dt="2025-06-16T12:52:42.861" v="1" actId="47"/>
          <pc:sldLayoutMkLst>
            <pc:docMk/>
            <pc:sldMasterMk cId="3025184161" sldId="2147483648"/>
            <pc:sldLayoutMk cId="876884088" sldId="2147483658"/>
          </pc:sldLayoutMkLst>
        </pc:sldLayoutChg>
        <pc:sldLayoutChg chg="del">
          <pc:chgData name="Nico Willemsen" userId="771fc1d0-6766-4db2-b590-66f55f61b657" providerId="ADAL" clId="{34B8B26A-183F-40A0-9190-E3350517E82E}" dt="2025-06-16T12:52:42.861" v="1" actId="47"/>
          <pc:sldLayoutMkLst>
            <pc:docMk/>
            <pc:sldMasterMk cId="3025184161" sldId="2147483648"/>
            <pc:sldLayoutMk cId="2979426903" sldId="2147483659"/>
          </pc:sldLayoutMkLst>
        </pc:sldLayoutChg>
      </pc:sldMasterChg>
      <pc:sldMasterChg chg="delSldLayout">
        <pc:chgData name="Nico Willemsen" userId="771fc1d0-6766-4db2-b590-66f55f61b657" providerId="ADAL" clId="{34B8B26A-183F-40A0-9190-E3350517E82E}" dt="2025-06-16T12:52:42.861" v="1" actId="47"/>
        <pc:sldMasterMkLst>
          <pc:docMk/>
          <pc:sldMasterMk cId="1489857649" sldId="2147483660"/>
        </pc:sldMasterMkLst>
        <pc:sldLayoutChg chg="del">
          <pc:chgData name="Nico Willemsen" userId="771fc1d0-6766-4db2-b590-66f55f61b657" providerId="ADAL" clId="{34B8B26A-183F-40A0-9190-E3350517E82E}" dt="2025-06-16T12:52:42.861" v="1" actId="47"/>
          <pc:sldLayoutMkLst>
            <pc:docMk/>
            <pc:sldMasterMk cId="1489857649" sldId="2147483660"/>
            <pc:sldLayoutMk cId="1089574874" sldId="2147483663"/>
          </pc:sldLayoutMkLst>
        </pc:sldLayoutChg>
      </pc:sldMasterChg>
      <pc:sldMasterChg chg="delSldLayout">
        <pc:chgData name="Nico Willemsen" userId="771fc1d0-6766-4db2-b590-66f55f61b657" providerId="ADAL" clId="{34B8B26A-183F-40A0-9190-E3350517E82E}" dt="2025-06-16T14:22:01.893" v="2011" actId="2696"/>
        <pc:sldMasterMkLst>
          <pc:docMk/>
          <pc:sldMasterMk cId="1725647373" sldId="2147483679"/>
        </pc:sldMasterMkLst>
        <pc:sldLayoutChg chg="del">
          <pc:chgData name="Nico Willemsen" userId="771fc1d0-6766-4db2-b590-66f55f61b657" providerId="ADAL" clId="{34B8B26A-183F-40A0-9190-E3350517E82E}" dt="2025-06-16T14:22:01.893" v="2011" actId="2696"/>
          <pc:sldLayoutMkLst>
            <pc:docMk/>
            <pc:sldMasterMk cId="1725647373" sldId="2147483679"/>
            <pc:sldLayoutMk cId="3298420914" sldId="2147483680"/>
          </pc:sldLayoutMkLst>
        </pc:sldLayoutChg>
        <pc:sldLayoutChg chg="del">
          <pc:chgData name="Nico Willemsen" userId="771fc1d0-6766-4db2-b590-66f55f61b657" providerId="ADAL" clId="{34B8B26A-183F-40A0-9190-E3350517E82E}" dt="2025-06-16T13:19:10.312" v="157" actId="47"/>
          <pc:sldLayoutMkLst>
            <pc:docMk/>
            <pc:sldMasterMk cId="1725647373" sldId="2147483679"/>
            <pc:sldLayoutMk cId="2817643430" sldId="214748368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7EA2-EA3C-479E-AAE1-A2703D05DD75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CBBE1-C940-4A5D-B738-98EFCF0521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0954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46724-17A1-46C4-B9F5-E70F9040760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3453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4D56-E58A-4043-9E20-2BFD5AC8DD4C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176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r>
              <a:rPr lang="en-US" dirty="0"/>
              <a:t>Het </a:t>
            </a:r>
            <a:r>
              <a:rPr lang="en-US" dirty="0" err="1"/>
              <a:t>innovatieve</a:t>
            </a:r>
            <a:r>
              <a:rPr lang="en-US" dirty="0"/>
              <a:t> </a:t>
            </a:r>
            <a:r>
              <a:rPr lang="en-US" dirty="0" err="1"/>
              <a:t>karakter</a:t>
            </a:r>
            <a:r>
              <a:rPr lang="en-US" dirty="0"/>
              <a:t> en de </a:t>
            </a:r>
            <a:r>
              <a:rPr lang="en-US" dirty="0" err="1"/>
              <a:t>creativiteit</a:t>
            </a:r>
            <a:r>
              <a:rPr lang="en-US" dirty="0"/>
              <a:t> van onze </a:t>
            </a:r>
            <a:r>
              <a:rPr lang="en-US" dirty="0" err="1"/>
              <a:t>leden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o.a.</a:t>
            </a:r>
            <a:r>
              <a:rPr lang="en-US" dirty="0"/>
              <a:t> </a:t>
            </a:r>
            <a:r>
              <a:rPr lang="en-US" dirty="0" err="1"/>
              <a:t>reden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de sector </a:t>
            </a:r>
            <a:r>
              <a:rPr lang="en-US" dirty="0" err="1"/>
              <a:t>zich</a:t>
            </a:r>
            <a:r>
              <a:rPr lang="en-US" dirty="0"/>
              <a:t> zo divers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ontwikkeld</a:t>
            </a:r>
            <a:r>
              <a:rPr lang="en-US" dirty="0"/>
              <a:t>. </a:t>
            </a:r>
            <a:r>
              <a:rPr lang="en-US" dirty="0" err="1"/>
              <a:t>Naast</a:t>
            </a:r>
            <a:r>
              <a:rPr lang="en-US" dirty="0"/>
              <a:t>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activiteiten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Agrarisch loonwerk, transport van </a:t>
            </a:r>
            <a:r>
              <a:rPr lang="en-US" dirty="0" err="1"/>
              <a:t>mest</a:t>
            </a:r>
            <a:r>
              <a:rPr lang="en-US" dirty="0"/>
              <a:t> en Grondverzet, </a:t>
            </a:r>
            <a:r>
              <a:rPr lang="en-US" dirty="0" err="1"/>
              <a:t>zijn</a:t>
            </a:r>
            <a:r>
              <a:rPr lang="en-US" dirty="0"/>
              <a:t> de </a:t>
            </a:r>
            <a:r>
              <a:rPr lang="en-US" dirty="0" err="1"/>
              <a:t>leden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actief</a:t>
            </a:r>
            <a:r>
              <a:rPr lang="en-US" dirty="0"/>
              <a:t> in </a:t>
            </a:r>
            <a:r>
              <a:rPr lang="en-US" dirty="0" err="1"/>
              <a:t>natuurbeheer</a:t>
            </a:r>
            <a:r>
              <a:rPr lang="en-US" dirty="0"/>
              <a:t>, </a:t>
            </a:r>
            <a:r>
              <a:rPr lang="en-US" dirty="0" err="1"/>
              <a:t>onderhoud</a:t>
            </a:r>
            <a:r>
              <a:rPr lang="en-US" dirty="0"/>
              <a:t> van </a:t>
            </a:r>
            <a:r>
              <a:rPr lang="en-US" dirty="0" err="1"/>
              <a:t>publieke</a:t>
            </a:r>
            <a:r>
              <a:rPr lang="en-US" dirty="0"/>
              <a:t> </a:t>
            </a:r>
            <a:r>
              <a:rPr lang="en-US" dirty="0" err="1"/>
              <a:t>ruimte</a:t>
            </a:r>
            <a:r>
              <a:rPr lang="en-US" dirty="0"/>
              <a:t>, </a:t>
            </a:r>
            <a:r>
              <a:rPr lang="en-US" dirty="0" err="1"/>
              <a:t>aanleg</a:t>
            </a:r>
            <a:r>
              <a:rPr lang="en-US" dirty="0"/>
              <a:t> en </a:t>
            </a:r>
            <a:r>
              <a:rPr lang="en-US" dirty="0" err="1"/>
              <a:t>onderhoud</a:t>
            </a:r>
            <a:r>
              <a:rPr lang="en-US" dirty="0"/>
              <a:t> van </a:t>
            </a:r>
            <a:r>
              <a:rPr lang="en-US" dirty="0" err="1"/>
              <a:t>sportvelden</a:t>
            </a:r>
            <a:r>
              <a:rPr lang="en-US" dirty="0"/>
              <a:t>, </a:t>
            </a:r>
            <a:r>
              <a:rPr lang="en-US" dirty="0" err="1"/>
              <a:t>sneeuwvrij</a:t>
            </a:r>
            <a:r>
              <a:rPr lang="en-US" dirty="0"/>
              <a:t> van </a:t>
            </a:r>
            <a:r>
              <a:rPr lang="en-US" dirty="0" err="1"/>
              <a:t>fietspaden</a:t>
            </a:r>
            <a:r>
              <a:rPr lang="en-US" dirty="0"/>
              <a:t> en </a:t>
            </a:r>
            <a:r>
              <a:rPr lang="en-US" dirty="0" err="1"/>
              <a:t>bedrijventerreinen</a:t>
            </a:r>
            <a:r>
              <a:rPr lang="en-US" dirty="0"/>
              <a:t>. </a:t>
            </a:r>
            <a:r>
              <a:rPr lang="en-US" dirty="0" err="1"/>
              <a:t>Assistentie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natuurbranden</a:t>
            </a:r>
            <a:r>
              <a:rPr lang="en-US" dirty="0"/>
              <a:t>, </a:t>
            </a:r>
            <a:r>
              <a:rPr lang="en-US" dirty="0" err="1"/>
              <a:t>wateroverlast</a:t>
            </a:r>
            <a:r>
              <a:rPr lang="en-US" dirty="0"/>
              <a:t>, </a:t>
            </a:r>
            <a:r>
              <a:rPr lang="en-US" dirty="0" err="1"/>
              <a:t>stromschade</a:t>
            </a:r>
            <a:r>
              <a:rPr lang="en-US" dirty="0"/>
              <a:t> en </a:t>
            </a:r>
            <a:r>
              <a:rPr lang="en-US" dirty="0" err="1"/>
              <a:t>waterschaarste</a:t>
            </a:r>
            <a:r>
              <a:rPr lang="en-US" dirty="0"/>
              <a:t>, milieu-</a:t>
            </a:r>
            <a:r>
              <a:rPr lang="en-US" dirty="0" err="1"/>
              <a:t>incidenten</a:t>
            </a:r>
            <a:r>
              <a:rPr lang="en-US" dirty="0"/>
              <a:t> en </a:t>
            </a:r>
            <a:r>
              <a:rPr lang="en-US" dirty="0" err="1"/>
              <a:t>voorkoming</a:t>
            </a:r>
            <a:r>
              <a:rPr lang="en-US" dirty="0"/>
              <a:t> en </a:t>
            </a:r>
            <a:r>
              <a:rPr lang="en-US" dirty="0" err="1"/>
              <a:t>bestrijding</a:t>
            </a:r>
            <a:r>
              <a:rPr lang="en-US" dirty="0"/>
              <a:t> van </a:t>
            </a:r>
            <a:r>
              <a:rPr lang="en-US" dirty="0" err="1"/>
              <a:t>plagen</a:t>
            </a:r>
            <a:r>
              <a:rPr lang="en-US" dirty="0"/>
              <a:t>. </a:t>
            </a:r>
          </a:p>
          <a:p>
            <a:pPr defTabSz="966338"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46724-17A1-46C4-B9F5-E70F9040760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2977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BBE1-C940-4A5D-B738-98EFCF05210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668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3989E-4B06-FD7E-95CE-549528738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09AD8DF-8CEE-7356-8F2E-50117571F4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092D61E-EEE4-BFBB-84CD-DBCDD5B0C9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9540CA-5970-9393-12E7-3E15ACBAE5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BBE1-C940-4A5D-B738-98EFCF05210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8757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351E4-5A98-CC18-D009-9783BD479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390D01D-794F-C435-12B4-DCBAEE90A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92C6C28-8DB6-7B04-15E7-01ABDC45D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01DA97-8F66-91F3-879E-B9C553CFA6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BBE1-C940-4A5D-B738-98EFCF05210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585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D2B66-4303-A7A7-2EDC-DE0FBDC08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54DB88F-719A-B580-B87D-864654E46C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BF66013-7935-0552-54BD-31D1A7277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613F541-CFA8-354A-7374-7119EB3A05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BBE1-C940-4A5D-B738-98EFCF05210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3504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3DF64-2244-4EFA-5E00-04B3BE214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BD2D30F-CD24-5422-F314-7915F63144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6CBE74E-6F61-6E56-8831-38DF153843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ED9B40C-38FE-61E7-8342-9786CECD83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CBBE1-C940-4A5D-B738-98EFCF05210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1378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24D10-CFA0-DC30-FEF5-D1F36E0F9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F551529-CFEE-F795-B029-2C1D53E1EC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68A3BA5-E8E5-0835-0200-025801E66D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EAFFDF4-9DF2-655F-F83B-DE428F121A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CBBE1-C940-4A5D-B738-98EFCF05210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005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ED93A-8260-8C50-E384-75B19E56F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0C38797-9446-35E5-C89F-8625F2658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A0AA9A5-CAF2-D258-398A-DBF0F8533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38DB13-DDB4-3187-73B7-67FFBFF5BB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CBBE1-C940-4A5D-B738-98EFCF05210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542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INSTRUCTIE">
            <a:extLst>
              <a:ext uri="{FF2B5EF4-FFF2-40B4-BE49-F238E27FC236}">
                <a16:creationId xmlns:a16="http://schemas.microsoft.com/office/drawing/2014/main" id="{1258C3D9-909B-4F1A-9099-708DE5A39F71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279" name="Rechthoek 278">
              <a:extLst>
                <a:ext uri="{FF2B5EF4-FFF2-40B4-BE49-F238E27FC236}">
                  <a16:creationId xmlns:a16="http://schemas.microsoft.com/office/drawing/2014/main" id="{0C1F1F03-0B85-45D8-8AEF-876C74CFDA25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1DCA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280" name="Rechthoek 279">
              <a:extLst>
                <a:ext uri="{FF2B5EF4-FFF2-40B4-BE49-F238E27FC236}">
                  <a16:creationId xmlns:a16="http://schemas.microsoft.com/office/drawing/2014/main" id="{BF0AD6B3-498E-4280-8996-A9803D176A60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,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‘Afbeeldingen’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82" name="Gelijkbenige driehoek 281">
              <a:extLst>
                <a:ext uri="{FF2B5EF4-FFF2-40B4-BE49-F238E27FC236}">
                  <a16:creationId xmlns:a16="http://schemas.microsoft.com/office/drawing/2014/main" id="{B2ACDD9F-13EA-4212-A950-F4604E98B2A6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5" name="Rechthoek 54">
            <a:extLst>
              <a:ext uri="{FF2B5EF4-FFF2-40B4-BE49-F238E27FC236}">
                <a16:creationId xmlns:a16="http://schemas.microsoft.com/office/drawing/2014/main" id="{E6D15165-98F4-4D65-AFDC-4496452681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INFO">
            <a:extLst>
              <a:ext uri="{FF2B5EF4-FFF2-40B4-BE49-F238E27FC236}">
                <a16:creationId xmlns:a16="http://schemas.microsoft.com/office/drawing/2014/main" id="{FC364C43-AB34-4339-B8B1-FA12CD411F31}"/>
              </a:ext>
            </a:extLst>
          </p:cNvPr>
          <p:cNvSpPr txBox="1"/>
          <p:nvPr userDrawn="1"/>
        </p:nvSpPr>
        <p:spPr>
          <a:xfrm>
            <a:off x="0" y="-325031"/>
            <a:ext cx="12192000" cy="1848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Intro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0" name="Tijdelijke aanduiding voor afbeelding 159">
            <a:extLst>
              <a:ext uri="{FF2B5EF4-FFF2-40B4-BE49-F238E27FC236}">
                <a16:creationId xmlns:a16="http://schemas.microsoft.com/office/drawing/2014/main" id="{74EA9460-896E-4E2C-9731-8EFE20A740E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263711"/>
            <a:ext cx="12192001" cy="7128061"/>
          </a:xfrm>
          <a:custGeom>
            <a:avLst/>
            <a:gdLst>
              <a:gd name="connsiteX0" fmla="*/ 11920538 w 12192001"/>
              <a:gd name="connsiteY0" fmla="*/ 0 h 7128061"/>
              <a:gd name="connsiteX1" fmla="*/ 12170668 w 12192001"/>
              <a:gd name="connsiteY1" fmla="*/ 165797 h 7128061"/>
              <a:gd name="connsiteX2" fmla="*/ 12190436 w 12192001"/>
              <a:gd name="connsiteY2" fmla="*/ 263711 h 7128061"/>
              <a:gd name="connsiteX3" fmla="*/ 12192001 w 12192001"/>
              <a:gd name="connsiteY3" fmla="*/ 263711 h 7128061"/>
              <a:gd name="connsiteX4" fmla="*/ 12192001 w 12192001"/>
              <a:gd name="connsiteY4" fmla="*/ 271463 h 7128061"/>
              <a:gd name="connsiteX5" fmla="*/ 12192001 w 12192001"/>
              <a:gd name="connsiteY5" fmla="*/ 7128061 h 7128061"/>
              <a:gd name="connsiteX6" fmla="*/ 0 w 12192001"/>
              <a:gd name="connsiteY6" fmla="*/ 7128061 h 7128061"/>
              <a:gd name="connsiteX7" fmla="*/ 0 w 12192001"/>
              <a:gd name="connsiteY7" fmla="*/ 263711 h 7128061"/>
              <a:gd name="connsiteX8" fmla="*/ 11650640 w 12192001"/>
              <a:gd name="connsiteY8" fmla="*/ 263711 h 7128061"/>
              <a:gd name="connsiteX9" fmla="*/ 11670408 w 12192001"/>
              <a:gd name="connsiteY9" fmla="*/ 165797 h 7128061"/>
              <a:gd name="connsiteX10" fmla="*/ 11920538 w 12192001"/>
              <a:gd name="connsiteY10" fmla="*/ 0 h 712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1" h="7128061">
                <a:moveTo>
                  <a:pt x="11920538" y="0"/>
                </a:moveTo>
                <a:cubicBezTo>
                  <a:pt x="12032982" y="0"/>
                  <a:pt x="12129458" y="68365"/>
                  <a:pt x="12170668" y="165797"/>
                </a:cubicBezTo>
                <a:lnTo>
                  <a:pt x="12190436" y="263711"/>
                </a:lnTo>
                <a:lnTo>
                  <a:pt x="12192001" y="263711"/>
                </a:lnTo>
                <a:lnTo>
                  <a:pt x="12192001" y="271463"/>
                </a:lnTo>
                <a:lnTo>
                  <a:pt x="12192001" y="7128061"/>
                </a:lnTo>
                <a:lnTo>
                  <a:pt x="0" y="7128061"/>
                </a:lnTo>
                <a:lnTo>
                  <a:pt x="0" y="263711"/>
                </a:lnTo>
                <a:lnTo>
                  <a:pt x="11650640" y="263711"/>
                </a:lnTo>
                <a:lnTo>
                  <a:pt x="11670408" y="165797"/>
                </a:lnTo>
                <a:cubicBezTo>
                  <a:pt x="11711618" y="68365"/>
                  <a:pt x="11808094" y="0"/>
                  <a:pt x="1192053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0" bIns="108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‘afbeeldingen’ in de tab ‘Slidebuilder’</a:t>
            </a:r>
            <a:br>
              <a:rPr lang="nl-NL" dirty="0"/>
            </a:br>
            <a:r>
              <a:rPr lang="nl-NL" dirty="0"/>
              <a:t>en voeg een afbeelding in.</a:t>
            </a:r>
          </a:p>
        </p:txBody>
      </p:sp>
      <p:sp>
        <p:nvSpPr>
          <p:cNvPr id="53" name="Tijdelijke aanduiding voor tekst 52">
            <a:extLst>
              <a:ext uri="{FF2B5EF4-FFF2-40B4-BE49-F238E27FC236}">
                <a16:creationId xmlns:a16="http://schemas.microsoft.com/office/drawing/2014/main" id="{351EEAF2-D108-4BEA-B1C9-DB94AFB4C2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2141538"/>
          </a:xfrm>
          <a:gradFill flip="none" rotWithShape="1">
            <a:gsLst>
              <a:gs pos="0">
                <a:srgbClr val="000000">
                  <a:alpha val="50000"/>
                </a:srgbClr>
              </a:gs>
              <a:gs pos="48000">
                <a:srgbClr val="000000">
                  <a:alpha val="10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l-PL" dirty="0"/>
              <a:t> 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9F029F-777B-46E8-A1B4-09221F9F46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6778" y="2437443"/>
            <a:ext cx="5058000" cy="198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77" r="-77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E4C470B-A5FF-41CD-B968-5DB1E067B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5117" y="4421043"/>
            <a:ext cx="6773958" cy="2436956"/>
          </a:xfrm>
          <a:solidFill>
            <a:schemeClr val="tx1"/>
          </a:solidFill>
        </p:spPr>
        <p:txBody>
          <a:bodyPr wrap="square" lIns="540000" tIns="360000" rIns="360000" bIns="720000"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Cumela Template-set</a:t>
            </a:r>
            <a:br>
              <a:rPr lang="pl-PL" dirty="0"/>
            </a:br>
            <a:r>
              <a:rPr lang="pl-PL" dirty="0"/>
              <a:t>max. 2 regels</a:t>
            </a:r>
            <a:endParaRPr lang="en-GB" dirty="0"/>
          </a:p>
        </p:txBody>
      </p:sp>
      <p:sp>
        <p:nvSpPr>
          <p:cNvPr id="150" name="Tijdelijke aanduiding voor tekst 6">
            <a:extLst>
              <a:ext uri="{FF2B5EF4-FFF2-40B4-BE49-F238E27FC236}">
                <a16:creationId xmlns:a16="http://schemas.microsoft.com/office/drawing/2014/main" id="{5227CE48-AB67-430D-9AEB-8E3E087143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8042" y="5847348"/>
            <a:ext cx="5566790" cy="216568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  <a:lvl6pPr>
              <a:defRPr sz="1600" b="1"/>
            </a:lvl6pPr>
            <a:lvl7pPr>
              <a:defRPr sz="1600" b="1"/>
            </a:lvl7pPr>
            <a:lvl8pPr>
              <a:defRPr sz="1600" b="1"/>
            </a:lvl8pPr>
            <a:lvl9pPr>
              <a:defRPr sz="1600" b="1"/>
            </a:lvl9pPr>
          </a:lstStyle>
          <a:p>
            <a:pPr lvl="0"/>
            <a:r>
              <a:rPr lang="nl-NL" dirty="0"/>
              <a:t>Subkop | Naam spreker(s)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4BEE1142-36F7-4C3E-9575-64B92BF8EDF6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5418040" y="6177127"/>
            <a:ext cx="2185062" cy="107021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F33542-0A42-42F5-B279-7DD7ED7EE79D}" type="datetime1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16-6-2025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5" name="INSTRUCTIE">
            <a:extLst>
              <a:ext uri="{FF2B5EF4-FFF2-40B4-BE49-F238E27FC236}">
                <a16:creationId xmlns:a16="http://schemas.microsoft.com/office/drawing/2014/main" id="{B170AEFB-5B10-4C30-A07E-42E7BA2FE42E}"/>
              </a:ext>
            </a:extLst>
          </p:cNvPr>
          <p:cNvGrpSpPr/>
          <p:nvPr userDrawn="1"/>
        </p:nvGrpSpPr>
        <p:grpSpPr>
          <a:xfrm>
            <a:off x="12377595" y="0"/>
            <a:ext cx="3693113" cy="5247148"/>
            <a:chOff x="-3786164" y="0"/>
            <a:chExt cx="3693113" cy="5247148"/>
          </a:xfrm>
        </p:grpSpPr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5F152EDB-58B8-4AA1-BC7C-B379F7537B46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1DCA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BB8D00B7-A47D-4FC9-9FF0-98D899898E46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1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1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1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637340C7-3353-4A16-B619-91E060AFC49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48A1F993-762B-4CD7-9E97-3BD3F830B801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0BB9DA5D-B8F8-42D9-B8F6-4E24853C246C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CECC0783-CE67-4453-A31A-640015A3896E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7EF2AC45-1095-4F77-A25B-C71C38725E01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484A2647-75B0-4E53-8A9C-FC65AA470C3F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0030F16E-E5F0-46D9-BEE1-872B79A51353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1F987355-717E-4090-9517-BEBA52B37BD1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B017631E-F359-4628-9120-78A02CA6A26F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45" name="Groep 144">
                  <a:extLst>
                    <a:ext uri="{FF2B5EF4-FFF2-40B4-BE49-F238E27FC236}">
                      <a16:creationId xmlns:a16="http://schemas.microsoft.com/office/drawing/2014/main" id="{CEFFF77A-59BF-4BB5-981F-02BD2BE8735C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53" name="Groep 152">
                    <a:extLst>
                      <a:ext uri="{FF2B5EF4-FFF2-40B4-BE49-F238E27FC236}">
                        <a16:creationId xmlns:a16="http://schemas.microsoft.com/office/drawing/2014/main" id="{E5E984FD-FA82-4EB5-B196-0AA530C6243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6" name="Rechthoek 155">
                      <a:extLst>
                        <a:ext uri="{FF2B5EF4-FFF2-40B4-BE49-F238E27FC236}">
                          <a16:creationId xmlns:a16="http://schemas.microsoft.com/office/drawing/2014/main" id="{214A959A-F6E4-4C6D-970F-D02A3C03669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7" name="Rechthoek 156">
                      <a:extLst>
                        <a:ext uri="{FF2B5EF4-FFF2-40B4-BE49-F238E27FC236}">
                          <a16:creationId xmlns:a16="http://schemas.microsoft.com/office/drawing/2014/main" id="{09D3C786-6BD9-4976-8DD6-2F64FF95F2D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8" name="Ovaal 157">
                      <a:extLst>
                        <a:ext uri="{FF2B5EF4-FFF2-40B4-BE49-F238E27FC236}">
                          <a16:creationId xmlns:a16="http://schemas.microsoft.com/office/drawing/2014/main" id="{26B61437-1E71-45EC-908D-D10FEA7DB8C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54" name="Afbeelding 153">
                    <a:extLst>
                      <a:ext uri="{FF2B5EF4-FFF2-40B4-BE49-F238E27FC236}">
                        <a16:creationId xmlns:a16="http://schemas.microsoft.com/office/drawing/2014/main" id="{782AAC93-4181-4E38-8941-6DAD74E24C7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55" name="Afbeelding 154">
                    <a:extLst>
                      <a:ext uri="{FF2B5EF4-FFF2-40B4-BE49-F238E27FC236}">
                        <a16:creationId xmlns:a16="http://schemas.microsoft.com/office/drawing/2014/main" id="{A4752CD2-DAA0-4E80-8596-EE9A7C53E20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776F421C-B77B-47F3-BD31-26F2585A5F6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51" name="Rechthoek 150">
                    <a:extLst>
                      <a:ext uri="{FF2B5EF4-FFF2-40B4-BE49-F238E27FC236}">
                        <a16:creationId xmlns:a16="http://schemas.microsoft.com/office/drawing/2014/main" id="{979E598B-239C-4D91-9865-EC696752DA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2" name="Rechthoek 151">
                    <a:extLst>
                      <a:ext uri="{FF2B5EF4-FFF2-40B4-BE49-F238E27FC236}">
                        <a16:creationId xmlns:a16="http://schemas.microsoft.com/office/drawing/2014/main" id="{BAC3FAC3-FD38-499B-81E8-CB88E89A8E7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47" name="Groep 146">
                  <a:extLst>
                    <a:ext uri="{FF2B5EF4-FFF2-40B4-BE49-F238E27FC236}">
                      <a16:creationId xmlns:a16="http://schemas.microsoft.com/office/drawing/2014/main" id="{A3709EAF-0717-4915-955E-3C82912BCE6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48" name="Rechthoek 147">
                    <a:extLst>
                      <a:ext uri="{FF2B5EF4-FFF2-40B4-BE49-F238E27FC236}">
                        <a16:creationId xmlns:a16="http://schemas.microsoft.com/office/drawing/2014/main" id="{8C5D19ED-6C4B-4EBF-A543-E3BE1EFA855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9" name="Rechthoek 148">
                    <a:extLst>
                      <a:ext uri="{FF2B5EF4-FFF2-40B4-BE49-F238E27FC236}">
                        <a16:creationId xmlns:a16="http://schemas.microsoft.com/office/drawing/2014/main" id="{A68619BB-C771-41BC-A6C5-DDADE3AB80C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1A49FEDB-716B-415A-AA64-A80D316BF22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44" name="Gelijkbenige driehoek 143">
                <a:extLst>
                  <a:ext uri="{FF2B5EF4-FFF2-40B4-BE49-F238E27FC236}">
                    <a16:creationId xmlns:a16="http://schemas.microsoft.com/office/drawing/2014/main" id="{CDE383E8-45CD-4D2F-AD43-00A87F3DD6E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6" name="ICOON_info">
              <a:extLst>
                <a:ext uri="{FF2B5EF4-FFF2-40B4-BE49-F238E27FC236}">
                  <a16:creationId xmlns:a16="http://schemas.microsoft.com/office/drawing/2014/main" id="{8C273167-E617-4A89-98FB-D8892F59DD51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140" name="Ovaal 139">
                <a:extLst>
                  <a:ext uri="{FF2B5EF4-FFF2-40B4-BE49-F238E27FC236}">
                    <a16:creationId xmlns:a16="http://schemas.microsoft.com/office/drawing/2014/main" id="{8B8DC3CC-4C51-4F9B-B0BF-0777511A689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Graphic 163" descr="Informatie">
                <a:extLst>
                  <a:ext uri="{FF2B5EF4-FFF2-40B4-BE49-F238E27FC236}">
                    <a16:creationId xmlns:a16="http://schemas.microsoft.com/office/drawing/2014/main" id="{8D674BA0-EFCD-4465-AA65-7BD02D86796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7" name="Groep 126">
              <a:extLst>
                <a:ext uri="{FF2B5EF4-FFF2-40B4-BE49-F238E27FC236}">
                  <a16:creationId xmlns:a16="http://schemas.microsoft.com/office/drawing/2014/main" id="{316D9BE2-7CC7-4790-B8D8-42FB90C09CCD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135" name="Inspireren">
                <a:extLst>
                  <a:ext uri="{FF2B5EF4-FFF2-40B4-BE49-F238E27FC236}">
                    <a16:creationId xmlns:a16="http://schemas.microsoft.com/office/drawing/2014/main" id="{1FB1AED6-8394-4097-8BA9-50D885CFB4E0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37" name="Freeform 12">
                  <a:extLst>
                    <a:ext uri="{FF2B5EF4-FFF2-40B4-BE49-F238E27FC236}">
                      <a16:creationId xmlns:a16="http://schemas.microsoft.com/office/drawing/2014/main" id="{9F7043A0-5286-40A3-960D-A42A12F3D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 13">
                  <a:extLst>
                    <a:ext uri="{FF2B5EF4-FFF2-40B4-BE49-F238E27FC236}">
                      <a16:creationId xmlns:a16="http://schemas.microsoft.com/office/drawing/2014/main" id="{A7EB4885-1BB0-417F-BF54-6FAC15CFD4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 14">
                  <a:extLst>
                    <a:ext uri="{FF2B5EF4-FFF2-40B4-BE49-F238E27FC236}">
                      <a16:creationId xmlns:a16="http://schemas.microsoft.com/office/drawing/2014/main" id="{AE06E3B6-8382-4B57-85EB-7ED8F320D88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7B5FAFD3-3C35-4345-9F32-C313A4DF747B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128" name="Groep 127">
              <a:extLst>
                <a:ext uri="{FF2B5EF4-FFF2-40B4-BE49-F238E27FC236}">
                  <a16:creationId xmlns:a16="http://schemas.microsoft.com/office/drawing/2014/main" id="{B4056DA2-0033-4DDC-A67A-06121CC258D7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2506039F-7A6D-46CE-8224-07611378CD55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131" name="Vrije vorm: vorm 130">
                  <a:extLst>
                    <a:ext uri="{FF2B5EF4-FFF2-40B4-BE49-F238E27FC236}">
                      <a16:creationId xmlns:a16="http://schemas.microsoft.com/office/drawing/2014/main" id="{AFFE34D2-7B1F-45EE-A973-812DEABB28C0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2" name="Groep 131">
                  <a:extLst>
                    <a:ext uri="{FF2B5EF4-FFF2-40B4-BE49-F238E27FC236}">
                      <a16:creationId xmlns:a16="http://schemas.microsoft.com/office/drawing/2014/main" id="{4F622CC7-769E-41B7-AD5F-D000D2FF6819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33" name="Vrije vorm: vorm 132">
                    <a:extLst>
                      <a:ext uri="{FF2B5EF4-FFF2-40B4-BE49-F238E27FC236}">
                        <a16:creationId xmlns:a16="http://schemas.microsoft.com/office/drawing/2014/main" id="{4168CDD6-9471-4EE3-870A-F1F78AA8D408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Vrije vorm: vorm 133">
                    <a:extLst>
                      <a:ext uri="{FF2B5EF4-FFF2-40B4-BE49-F238E27FC236}">
                        <a16:creationId xmlns:a16="http://schemas.microsoft.com/office/drawing/2014/main" id="{9A6C911C-4939-46D0-B9A2-88099B3608BB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0" name="Tekstvak 129">
                <a:extLst>
                  <a:ext uri="{FF2B5EF4-FFF2-40B4-BE49-F238E27FC236}">
                    <a16:creationId xmlns:a16="http://schemas.microsoft.com/office/drawing/2014/main" id="{6A637BC7-19AF-4638-A5AC-C510D58FC70E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148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35299 -0.35255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-1763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60" grpId="1" animBg="1"/>
      <p:bldP spid="5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6" presetClass="emph" presetSubtype="0" fill="hold" nodeType="withEffect">
                  <p:stCondLst>
                    <p:cond delay="1000"/>
                  </p:stCondLst>
                  <p:childTnLst>
                    <p:animScale>
                      <p:cBhvr>
                        <p:cTn dur="1500" fill="hold"/>
                        <p:tgtEl>
                          <p:spTgt spid="3"/>
                        </p:tgtEl>
                      </p:cBhvr>
                      <p:by x="50000" y="50000"/>
                    </p:animScale>
                  </p:childTnLst>
                </p:cTn>
              </p:par>
            </p:tnLst>
          </p:tmpl>
        </p:tmplLst>
      </p:bldP>
      <p:bldP spid="3" grpId="1" animBg="1">
        <p:tmplLst>
          <p:tmpl>
            <p:tnLst>
              <p:par>
                <p:cTn presetID="42" presetClass="path" presetSubtype="0" accel="50000" decel="50000" fill="hold" nodeType="withEffect">
                  <p:stCondLst>
                    <p:cond delay="1000"/>
                  </p:stCondLst>
                  <p:childTnLst>
                    <p:animMotion origin="layout" path="M 0 0 L -0.35299 -0.35255 " pathEditMode="relative" rAng="0" ptsTypes="AA">
                      <p:cBhvr>
                        <p:cTn dur="15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7656" y="-17639"/>
                    </p:animMotion>
                  </p:childTnLst>
                </p:cTn>
              </p:par>
            </p:tnLst>
          </p:tmpl>
        </p:tmplLst>
      </p:bldP>
      <p:bldP spid="3" grpId="2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1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dia blauw appm en klant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DD087B05-040F-416A-AA77-460F5BA1D936}"/>
              </a:ext>
            </a:extLst>
          </p:cNvPr>
          <p:cNvSpPr/>
          <p:nvPr userDrawn="1"/>
        </p:nvSpPr>
        <p:spPr>
          <a:xfrm>
            <a:off x="4994031" y="5918944"/>
            <a:ext cx="2307101" cy="819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2B0B4FE8-EA14-44CD-9A77-26E0C546E4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16000" y="288000"/>
            <a:ext cx="11755606" cy="4137043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90000"/>
          <a:lstStyle>
            <a:lvl1pPr marL="0" indent="0">
              <a:buNone/>
              <a:defRPr/>
            </a:lvl1pPr>
          </a:lstStyle>
          <a:p>
            <a:r>
              <a:rPr lang="nl-NL"/>
              <a:t> 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DA23CB-C984-409B-85C7-3AAE15121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21240" y="5358130"/>
            <a:ext cx="1024467" cy="365125"/>
          </a:xfrm>
          <a:prstGeom prst="rect">
            <a:avLst/>
          </a:prstGeom>
        </p:spPr>
        <p:txBody>
          <a:bodyPr lIns="72000"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129D23C3-5CCB-4BD7-A405-5FEE8FF67A38}" type="datetimeFigureOut">
              <a:rPr lang="nl-NL" smtClean="0"/>
              <a:pPr/>
              <a:t>16-6-2025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364F7F1-1161-4511-B49B-05BA36D8A1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2040" y="3646386"/>
            <a:ext cx="10080000" cy="862114"/>
          </a:xfrm>
          <a:solidFill>
            <a:schemeClr val="accent1"/>
          </a:solidFill>
        </p:spPr>
        <p:txBody>
          <a:bodyPr wrap="square" lIns="648000" tIns="252000" rIns="180000" bIns="108000" anchor="b">
            <a:sp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Presentatiestijl APPM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73BB7AAE-926F-4932-AA91-BB20F21E5D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2040" y="4425043"/>
            <a:ext cx="10080000" cy="957725"/>
          </a:xfrm>
          <a:solidFill>
            <a:schemeClr val="accent1"/>
          </a:solidFill>
        </p:spPr>
        <p:txBody>
          <a:bodyPr lIns="655200" rIns="144000" bIns="36000">
            <a:no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566F295-A356-4471-B4E0-FE9A62CBB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8935" y="6008657"/>
            <a:ext cx="1794130" cy="485297"/>
          </a:xfrm>
          <a:prstGeom prst="rect">
            <a:avLst/>
          </a:prstGeom>
        </p:spPr>
      </p:pic>
      <p:sp>
        <p:nvSpPr>
          <p:cNvPr id="15" name="Tijdelijke aanduiding voor tekst 11">
            <a:extLst>
              <a:ext uri="{FF2B5EF4-FFF2-40B4-BE49-F238E27FC236}">
                <a16:creationId xmlns:a16="http://schemas.microsoft.com/office/drawing/2014/main" id="{261632F0-2D8D-443E-8BE4-881D28A560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92105" y="5918944"/>
            <a:ext cx="2162903" cy="642194"/>
          </a:xfrm>
          <a:noFill/>
          <a:ln>
            <a:noFill/>
          </a:ln>
        </p:spPr>
        <p:txBody>
          <a:bodyPr anchor="ctr"/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Klantlogo invoegen? Selecteer dit vlak &gt; APPM lint &gt; Logo wijzigen</a:t>
            </a:r>
          </a:p>
        </p:txBody>
      </p:sp>
      <p:sp>
        <p:nvSpPr>
          <p:cNvPr id="16" name="Tijdelijke aanduiding voor tekst 11">
            <a:extLst>
              <a:ext uri="{FF2B5EF4-FFF2-40B4-BE49-F238E27FC236}">
                <a16:creationId xmlns:a16="http://schemas.microsoft.com/office/drawing/2014/main" id="{FA0C7C92-FDD7-4F14-AA90-E98AAFBCE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71113" y="5918944"/>
            <a:ext cx="2162903" cy="642194"/>
          </a:xfrm>
          <a:noFill/>
          <a:ln>
            <a:noFill/>
          </a:ln>
        </p:spPr>
        <p:txBody>
          <a:bodyPr anchor="ctr"/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Klantlogo invoegen? Selecteer dit vlak &gt; APPM lint &gt; Logo wijzigen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870934E-8AE6-4327-978E-44D232BF160D}"/>
              </a:ext>
            </a:extLst>
          </p:cNvPr>
          <p:cNvSpPr txBox="1"/>
          <p:nvPr userDrawn="1"/>
        </p:nvSpPr>
        <p:spPr>
          <a:xfrm>
            <a:off x="24384" y="6882384"/>
            <a:ext cx="332142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000">
                <a:solidFill>
                  <a:schemeClr val="bg1">
                    <a:lumMod val="65000"/>
                  </a:schemeClr>
                </a:solidFill>
              </a:rPr>
              <a:t>Afbeelding wijzigen? </a:t>
            </a:r>
            <a:r>
              <a:rPr lang="nl-NL" sz="1000" err="1">
                <a:solidFill>
                  <a:schemeClr val="bg1">
                    <a:lumMod val="65000"/>
                  </a:schemeClr>
                </a:solidFill>
              </a:rPr>
              <a:t>appm</a:t>
            </a:r>
            <a:r>
              <a:rPr lang="nl-NL" sz="1000">
                <a:solidFill>
                  <a:schemeClr val="bg1">
                    <a:lumMod val="65000"/>
                  </a:schemeClr>
                </a:solidFill>
              </a:rPr>
              <a:t> lint &gt; achtergrondfoto wijzigen</a:t>
            </a:r>
          </a:p>
        </p:txBody>
      </p:sp>
    </p:spTree>
    <p:extLst>
      <p:ext uri="{BB962C8B-B14F-4D97-AF65-F5344CB8AC3E}">
        <p14:creationId xmlns:p14="http://schemas.microsoft.com/office/powerpoint/2010/main" val="4275669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FO">
            <a:extLst>
              <a:ext uri="{FF2B5EF4-FFF2-40B4-BE49-F238E27FC236}">
                <a16:creationId xmlns:a16="http://schemas.microsoft.com/office/drawing/2014/main" id="{3D060E9E-D04C-46DC-AA41-B9E954E344EA}"/>
              </a:ext>
            </a:extLst>
          </p:cNvPr>
          <p:cNvSpPr txBox="1"/>
          <p:nvPr userDrawn="1"/>
        </p:nvSpPr>
        <p:spPr>
          <a:xfrm>
            <a:off x="0" y="-325031"/>
            <a:ext cx="12192000" cy="1848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Tekst</a:t>
            </a:r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kst">
            <a:extLst>
              <a:ext uri="{FF2B5EF4-FFF2-40B4-BE49-F238E27FC236}">
                <a16:creationId xmlns:a16="http://schemas.microsoft.com/office/drawing/2014/main" id="{C7A67ADA-B838-432D-B330-A360D376A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651000"/>
            <a:ext cx="11109325" cy="4664925"/>
          </a:xfrm>
        </p:spPr>
        <p:txBody>
          <a:bodyPr/>
          <a:lstStyle>
            <a:lvl1pPr>
              <a:defRPr/>
            </a:lvl1pPr>
            <a:lvl2pPr marL="542925" marR="0" indent="-27463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2pPr>
            <a:lvl3pPr marL="0" marR="0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tabLst/>
              <a:defRPr/>
            </a:lvl3pPr>
            <a:lvl4pPr>
              <a:defRPr/>
            </a:lvl4pPr>
            <a:lvl5pPr marL="0" marR="0" indent="0" algn="l" defTabSz="71913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Tx/>
              <a:buFont typeface="Segoe UI Light" panose="020B0502040204020203" pitchFamily="34" charset="0"/>
              <a:buNone/>
              <a:tabLst/>
              <a:defRPr/>
            </a:lvl5pPr>
            <a:lvl6pPr>
              <a:defRPr b="1">
                <a:solidFill>
                  <a:schemeClr val="accent2"/>
                </a:solidFill>
              </a:defRPr>
            </a:lvl6pPr>
          </a:lstStyle>
          <a:p>
            <a:pPr lvl="0"/>
            <a:r>
              <a:rPr lang="nl-NL" noProof="0"/>
              <a:t>Bullet</a:t>
            </a:r>
          </a:p>
          <a:p>
            <a:pPr marL="542925" marR="0" lvl="1" indent="-27463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nl-NL" noProof="0"/>
              <a:t>Sub-bullet </a:t>
            </a:r>
          </a:p>
          <a:p>
            <a:pPr marL="0" marR="0" lvl="2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Broodtekst </a:t>
            </a:r>
          </a:p>
          <a:p>
            <a:pPr lvl="3"/>
            <a:r>
              <a:rPr lang="nl-NL" noProof="0"/>
              <a:t>Titel / Quote</a:t>
            </a:r>
          </a:p>
          <a:p>
            <a:pPr marL="0" marR="0" lvl="4" indent="0" algn="l" defTabSz="71913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Tx/>
              <a:buFont typeface="Segoe UI Light" panose="020B0502040204020203" pitchFamily="34" charset="0"/>
              <a:buNone/>
              <a:tabLst/>
              <a:defRPr/>
            </a:pPr>
            <a:r>
              <a:rPr lang="nl-NL" noProof="0"/>
              <a:t>Subkop </a:t>
            </a:r>
            <a:r>
              <a:rPr lang="pl-PL" noProof="0"/>
              <a:t>[licht blauw]</a:t>
            </a:r>
            <a:endParaRPr lang="nl-NL" noProof="0"/>
          </a:p>
          <a:p>
            <a:pPr lvl="5"/>
            <a:r>
              <a:rPr lang="pl-PL" noProof="0"/>
              <a:t>Subkop [donker blauw]</a:t>
            </a:r>
            <a:endParaRPr lang="nl-NL" noProof="0"/>
          </a:p>
          <a:p>
            <a:pPr lvl="6"/>
            <a:r>
              <a:rPr lang="nl-NL" noProof="0"/>
              <a:t>Numerieke bullet</a:t>
            </a:r>
          </a:p>
          <a:p>
            <a:pPr lvl="7"/>
            <a:r>
              <a:rPr lang="nl-NL" noProof="0"/>
              <a:t>Alfabetische bullet</a:t>
            </a:r>
          </a:p>
          <a:p>
            <a:pPr lvl="8"/>
            <a:r>
              <a:rPr lang="nl-NL" noProof="0"/>
              <a:t>Bronvermelding</a:t>
            </a:r>
          </a:p>
          <a:p>
            <a:pPr lvl="8"/>
            <a:endParaRPr lang="nl-NL" noProof="0"/>
          </a:p>
        </p:txBody>
      </p:sp>
      <p:sp>
        <p:nvSpPr>
          <p:cNvPr id="78" name="Tijdelijke aanduiding voor datum 77">
            <a:extLst>
              <a:ext uri="{FF2B5EF4-FFF2-40B4-BE49-F238E27FC236}">
                <a16:creationId xmlns:a16="http://schemas.microsoft.com/office/drawing/2014/main" id="{9BC7BBE5-0E45-4155-9C3C-49E5D23AB6B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86320-C6E9-4972-AB29-8031623C252A}" type="datetime1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16-6-2025</a:t>
            </a:fld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ijdelijke aanduiding voor voettekst 78">
            <a:extLst>
              <a:ext uri="{FF2B5EF4-FFF2-40B4-BE49-F238E27FC236}">
                <a16:creationId xmlns:a16="http://schemas.microsoft.com/office/drawing/2014/main" id="{837D93D6-1849-4D30-B3A8-3B9D362F7D3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Invoegen &gt; Koptekst en voettekst</a:t>
            </a:r>
          </a:p>
        </p:txBody>
      </p:sp>
      <p:sp>
        <p:nvSpPr>
          <p:cNvPr id="80" name="Tijdelijke aanduiding voor dianummer 79">
            <a:extLst>
              <a:ext uri="{FF2B5EF4-FFF2-40B4-BE49-F238E27FC236}">
                <a16:creationId xmlns:a16="http://schemas.microsoft.com/office/drawing/2014/main" id="{63C04B75-410E-4EE4-A0C8-D05A6A476A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1DCA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1DCAD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B4FD9DC6-FE04-4892-932E-899501BF5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  <a:br>
              <a:rPr lang="pl-PL"/>
            </a:br>
            <a:r>
              <a:rPr lang="pl-PL"/>
              <a:t>max. 2 regels</a:t>
            </a:r>
            <a:endParaRPr lang="en-GB"/>
          </a:p>
        </p:txBody>
      </p:sp>
      <p:grpSp>
        <p:nvGrpSpPr>
          <p:cNvPr id="74" name="INSTRUCTIE">
            <a:extLst>
              <a:ext uri="{FF2B5EF4-FFF2-40B4-BE49-F238E27FC236}">
                <a16:creationId xmlns:a16="http://schemas.microsoft.com/office/drawing/2014/main" id="{1AEC127E-528A-489D-B977-FFAFFC241DF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1FEB0869-C58A-4C66-AACD-BC78BDD47A37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1DCA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76" name="Ovaal 75">
              <a:extLst>
                <a:ext uri="{FF2B5EF4-FFF2-40B4-BE49-F238E27FC236}">
                  <a16:creationId xmlns:a16="http://schemas.microsoft.com/office/drawing/2014/main" id="{2B84025A-95B6-4743-8835-34845884355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F20B3C69-F324-4072-B879-89B4ACBFD09D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5113" marR="0" lvl="0" indent="-26511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7" name="Ovaal 146">
              <a:extLst>
                <a:ext uri="{FF2B5EF4-FFF2-40B4-BE49-F238E27FC236}">
                  <a16:creationId xmlns:a16="http://schemas.microsoft.com/office/drawing/2014/main" id="{29D0765F-BAB2-4ADE-8712-F7477B1E5327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8" name="Rechthoek 147">
              <a:extLst>
                <a:ext uri="{FF2B5EF4-FFF2-40B4-BE49-F238E27FC236}">
                  <a16:creationId xmlns:a16="http://schemas.microsoft.com/office/drawing/2014/main" id="{A6BCD684-08D1-4C55-84D4-4ECB1A18DAFC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49" name="Rechthoek 148">
              <a:extLst>
                <a:ext uri="{FF2B5EF4-FFF2-40B4-BE49-F238E27FC236}">
                  <a16:creationId xmlns:a16="http://schemas.microsoft.com/office/drawing/2014/main" id="{8E88F6BD-7932-4BCD-B79F-EFDD7A41D5A3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B3B6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0" name="Ovaal 149">
              <a:extLst>
                <a:ext uri="{FF2B5EF4-FFF2-40B4-BE49-F238E27FC236}">
                  <a16:creationId xmlns:a16="http://schemas.microsoft.com/office/drawing/2014/main" id="{A8D8CB87-6EA4-4D70-B3A7-64930E2F5EC1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1" name="Rechthoek 150">
              <a:extLst>
                <a:ext uri="{FF2B5EF4-FFF2-40B4-BE49-F238E27FC236}">
                  <a16:creationId xmlns:a16="http://schemas.microsoft.com/office/drawing/2014/main" id="{41473A6F-7BC8-4A43-A1C8-20530A82D4AB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DCAD3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Broodtekst</a:t>
              </a:r>
            </a:p>
          </p:txBody>
        </p:sp>
        <p:sp>
          <p:nvSpPr>
            <p:cNvPr id="152" name="Ovaal 151">
              <a:extLst>
                <a:ext uri="{FF2B5EF4-FFF2-40B4-BE49-F238E27FC236}">
                  <a16:creationId xmlns:a16="http://schemas.microsoft.com/office/drawing/2014/main" id="{70C54E4C-C86F-44B0-B576-6FF97EBE6221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53" name="Rechthoek 152">
              <a:extLst>
                <a:ext uri="{FF2B5EF4-FFF2-40B4-BE49-F238E27FC236}">
                  <a16:creationId xmlns:a16="http://schemas.microsoft.com/office/drawing/2014/main" id="{F4BB5598-091D-46CA-98FB-E426F754EBB8}"/>
                </a:ext>
              </a:extLst>
            </p:cNvPr>
            <p:cNvSpPr/>
            <p:nvPr userDrawn="1"/>
          </p:nvSpPr>
          <p:spPr>
            <a:xfrm>
              <a:off x="-3319415" y="268659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DCAD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Titel / Quote</a:t>
              </a:r>
            </a:p>
          </p:txBody>
        </p:sp>
        <p:sp>
          <p:nvSpPr>
            <p:cNvPr id="154" name="Ovaal 153">
              <a:extLst>
                <a:ext uri="{FF2B5EF4-FFF2-40B4-BE49-F238E27FC236}">
                  <a16:creationId xmlns:a16="http://schemas.microsoft.com/office/drawing/2014/main" id="{60B5BD26-341C-43BF-BA8C-8F80A35E7240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1E879FAE-B751-4AF0-AA61-4E0FFA8905AB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DCAD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err="1">
                  <a:ln>
                    <a:noFill/>
                  </a:ln>
                  <a:solidFill>
                    <a:srgbClr val="1DCA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Subkop</a:t>
              </a: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rgbClr val="1DCA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[licht blauw]</a:t>
              </a:r>
            </a:p>
          </p:txBody>
        </p:sp>
        <p:sp>
          <p:nvSpPr>
            <p:cNvPr id="156" name="Ovaal 155">
              <a:extLst>
                <a:ext uri="{FF2B5EF4-FFF2-40B4-BE49-F238E27FC236}">
                  <a16:creationId xmlns:a16="http://schemas.microsoft.com/office/drawing/2014/main" id="{C15E6DC8-5020-470D-8DF3-20A652B491CB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57" name="Rechthoek 156">
              <a:extLst>
                <a:ext uri="{FF2B5EF4-FFF2-40B4-BE49-F238E27FC236}">
                  <a16:creationId xmlns:a16="http://schemas.microsoft.com/office/drawing/2014/main" id="{459C4651-FC29-4531-A1B4-8340FDBCAA1A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B3B60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8" name="Ovaal 157">
              <a:extLst>
                <a:ext uri="{FF2B5EF4-FFF2-40B4-BE49-F238E27FC236}">
                  <a16:creationId xmlns:a16="http://schemas.microsoft.com/office/drawing/2014/main" id="{4C65DAD3-BFF3-451D-B06A-7BF28B6F33E2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DA2DCBF9-FEEC-4EE2-8580-6598C29D4676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B3B60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0" name="Ovaal 159">
              <a:extLst>
                <a:ext uri="{FF2B5EF4-FFF2-40B4-BE49-F238E27FC236}">
                  <a16:creationId xmlns:a16="http://schemas.microsoft.com/office/drawing/2014/main" id="{426B2393-A61F-4E90-B6FD-EBB199122A7C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2044B70C-4227-4257-956A-3BDF3D4A1D4E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B3B6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162" name="Ovaal 161">
              <a:extLst>
                <a:ext uri="{FF2B5EF4-FFF2-40B4-BE49-F238E27FC236}">
                  <a16:creationId xmlns:a16="http://schemas.microsoft.com/office/drawing/2014/main" id="{B8C287C4-8305-43AA-BB1C-27829EA20E8F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C1597B64-EDD4-4F8A-8504-DD97C93F377F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DCAD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err="1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Subkop</a:t>
              </a: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[donker blauw]</a:t>
              </a:r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9B7A7DD2-5EF7-4CEA-8B17-CBC6BE424F48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65" name="ICOON_info">
              <a:extLst>
                <a:ext uri="{FF2B5EF4-FFF2-40B4-BE49-F238E27FC236}">
                  <a16:creationId xmlns:a16="http://schemas.microsoft.com/office/drawing/2014/main" id="{27D1210C-08C8-41B7-9F30-39E421B9C87F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13" name="Ovaal 212">
                <a:extLst>
                  <a:ext uri="{FF2B5EF4-FFF2-40B4-BE49-F238E27FC236}">
                    <a16:creationId xmlns:a16="http://schemas.microsoft.com/office/drawing/2014/main" id="{AF09808D-7DD1-4D2D-AAD7-3E0AA9BE629E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14" name="Graphic 163" descr="Informatie">
                <a:extLst>
                  <a:ext uri="{FF2B5EF4-FFF2-40B4-BE49-F238E27FC236}">
                    <a16:creationId xmlns:a16="http://schemas.microsoft.com/office/drawing/2014/main" id="{9DE6F22D-A3F6-4122-BE6F-24E8EFEAB2C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6" name="VOORBEELD">
              <a:extLst>
                <a:ext uri="{FF2B5EF4-FFF2-40B4-BE49-F238E27FC236}">
                  <a16:creationId xmlns:a16="http://schemas.microsoft.com/office/drawing/2014/main" id="{941AAE4A-96A4-473C-A51C-8DD86C580FE3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73" name="Rechthoek 172">
                <a:extLst>
                  <a:ext uri="{FF2B5EF4-FFF2-40B4-BE49-F238E27FC236}">
                    <a16:creationId xmlns:a16="http://schemas.microsoft.com/office/drawing/2014/main" id="{C85198C9-C4C9-478C-A237-5DA54E076FD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0B3B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74" name="Rechthoek 173">
                <a:extLst>
                  <a:ext uri="{FF2B5EF4-FFF2-40B4-BE49-F238E27FC236}">
                    <a16:creationId xmlns:a16="http://schemas.microsoft.com/office/drawing/2014/main" id="{6CED9144-8122-4116-B0FD-52DDE4E0B5B5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75" name="Groep 174">
                <a:extLst>
                  <a:ext uri="{FF2B5EF4-FFF2-40B4-BE49-F238E27FC236}">
                    <a16:creationId xmlns:a16="http://schemas.microsoft.com/office/drawing/2014/main" id="{D2569B4A-015E-48DB-8BAB-C7C7C932B307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06" name="Groep 205">
                  <a:extLst>
                    <a:ext uri="{FF2B5EF4-FFF2-40B4-BE49-F238E27FC236}">
                      <a16:creationId xmlns:a16="http://schemas.microsoft.com/office/drawing/2014/main" id="{C506CAC8-559D-43A2-A92E-A3F13FE5DCF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08" name="Rechte verbindingslijn 207">
                    <a:extLst>
                      <a:ext uri="{FF2B5EF4-FFF2-40B4-BE49-F238E27FC236}">
                        <a16:creationId xmlns:a16="http://schemas.microsoft.com/office/drawing/2014/main" id="{93B38884-3D4F-4EC5-92D5-DECFA27D82F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9" name="Rechte verbindingslijn 208">
                    <a:extLst>
                      <a:ext uri="{FF2B5EF4-FFF2-40B4-BE49-F238E27FC236}">
                        <a16:creationId xmlns:a16="http://schemas.microsoft.com/office/drawing/2014/main" id="{B6CFBAD9-8044-4E1E-BFA0-DDFAAD4B309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0" name="Rechte verbindingslijn 209">
                    <a:extLst>
                      <a:ext uri="{FF2B5EF4-FFF2-40B4-BE49-F238E27FC236}">
                        <a16:creationId xmlns:a16="http://schemas.microsoft.com/office/drawing/2014/main" id="{8BB475CC-F1FD-4F94-9D3B-4D06C5028B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1" name="Rechte verbindingslijn 210">
                    <a:extLst>
                      <a:ext uri="{FF2B5EF4-FFF2-40B4-BE49-F238E27FC236}">
                        <a16:creationId xmlns:a16="http://schemas.microsoft.com/office/drawing/2014/main" id="{159F8766-09CB-40BD-8901-7CEA829121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2" name="Rechte verbindingslijn 211">
                    <a:extLst>
                      <a:ext uri="{FF2B5EF4-FFF2-40B4-BE49-F238E27FC236}">
                        <a16:creationId xmlns:a16="http://schemas.microsoft.com/office/drawing/2014/main" id="{F8D2968B-B970-4B45-9970-FB4309F8647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07" name="Pijl: rechts 206">
                  <a:extLst>
                    <a:ext uri="{FF2B5EF4-FFF2-40B4-BE49-F238E27FC236}">
                      <a16:creationId xmlns:a16="http://schemas.microsoft.com/office/drawing/2014/main" id="{696E7602-4CF6-431A-AF63-8EF9C0EBEB4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6" name="Groep 175">
                <a:extLst>
                  <a:ext uri="{FF2B5EF4-FFF2-40B4-BE49-F238E27FC236}">
                    <a16:creationId xmlns:a16="http://schemas.microsoft.com/office/drawing/2014/main" id="{86DC8FF0-EC00-4D50-8D8A-4387E32E08DC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99" name="Groep 198">
                  <a:extLst>
                    <a:ext uri="{FF2B5EF4-FFF2-40B4-BE49-F238E27FC236}">
                      <a16:creationId xmlns:a16="http://schemas.microsoft.com/office/drawing/2014/main" id="{504809F8-FAF8-4C98-9583-393BAB55C17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01" name="Rechte verbindingslijn 200">
                    <a:extLst>
                      <a:ext uri="{FF2B5EF4-FFF2-40B4-BE49-F238E27FC236}">
                        <a16:creationId xmlns:a16="http://schemas.microsoft.com/office/drawing/2014/main" id="{D7810C7B-830E-4F6C-B964-5A1AEC9028A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2" name="Rechte verbindingslijn 201">
                    <a:extLst>
                      <a:ext uri="{FF2B5EF4-FFF2-40B4-BE49-F238E27FC236}">
                        <a16:creationId xmlns:a16="http://schemas.microsoft.com/office/drawing/2014/main" id="{9F1913DC-2EA7-43A2-B57C-88F28372B6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3" name="Rechte verbindingslijn 202">
                    <a:extLst>
                      <a:ext uri="{FF2B5EF4-FFF2-40B4-BE49-F238E27FC236}">
                        <a16:creationId xmlns:a16="http://schemas.microsoft.com/office/drawing/2014/main" id="{3D54AD73-E25A-4EA6-B1DB-857B650A100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4" name="Rechte verbindingslijn 203">
                    <a:extLst>
                      <a:ext uri="{FF2B5EF4-FFF2-40B4-BE49-F238E27FC236}">
                        <a16:creationId xmlns:a16="http://schemas.microsoft.com/office/drawing/2014/main" id="{C6F986AA-3666-4D75-98EE-15C44584E22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5" name="Rechte verbindingslijn 204">
                    <a:extLst>
                      <a:ext uri="{FF2B5EF4-FFF2-40B4-BE49-F238E27FC236}">
                        <a16:creationId xmlns:a16="http://schemas.microsoft.com/office/drawing/2014/main" id="{71FE2486-94DE-47BE-AA6F-85B075A668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00" name="Pijl: rechts 199">
                  <a:extLst>
                    <a:ext uri="{FF2B5EF4-FFF2-40B4-BE49-F238E27FC236}">
                      <a16:creationId xmlns:a16="http://schemas.microsoft.com/office/drawing/2014/main" id="{EFF798F3-9A7B-44E9-9813-6C6F7827576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77" name="Rechte verbindingslijn 176">
                <a:extLst>
                  <a:ext uri="{FF2B5EF4-FFF2-40B4-BE49-F238E27FC236}">
                    <a16:creationId xmlns:a16="http://schemas.microsoft.com/office/drawing/2014/main" id="{ECF09EE8-BA5A-4997-8888-0E3DF74204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78" name="Rechte verbindingslijn 177">
                <a:extLst>
                  <a:ext uri="{FF2B5EF4-FFF2-40B4-BE49-F238E27FC236}">
                    <a16:creationId xmlns:a16="http://schemas.microsoft.com/office/drawing/2014/main" id="{6B14CCBB-E404-422E-AB33-C3DF7743857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79" name="Rechthoek 178">
                <a:extLst>
                  <a:ext uri="{FF2B5EF4-FFF2-40B4-BE49-F238E27FC236}">
                    <a16:creationId xmlns:a16="http://schemas.microsoft.com/office/drawing/2014/main" id="{D65F153A-A2F7-447B-9D73-BCC62C868DBE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B3B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80" name="Rechthoek 179">
                <a:extLst>
                  <a:ext uri="{FF2B5EF4-FFF2-40B4-BE49-F238E27FC236}">
                    <a16:creationId xmlns:a16="http://schemas.microsoft.com/office/drawing/2014/main" id="{063D7216-9057-47BB-A9FF-789D0FAF6CA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B3B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81" name="Groep 180">
                <a:extLst>
                  <a:ext uri="{FF2B5EF4-FFF2-40B4-BE49-F238E27FC236}">
                    <a16:creationId xmlns:a16="http://schemas.microsoft.com/office/drawing/2014/main" id="{BC1FBD16-B518-40D9-853A-CA4A5411828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91" name="Rechthoek 190">
                  <a:extLst>
                    <a:ext uri="{FF2B5EF4-FFF2-40B4-BE49-F238E27FC236}">
                      <a16:creationId xmlns:a16="http://schemas.microsoft.com/office/drawing/2014/main" id="{C19A9BA5-96C9-4653-A666-5F72043175CC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92" name="Groep 191">
                  <a:extLst>
                    <a:ext uri="{FF2B5EF4-FFF2-40B4-BE49-F238E27FC236}">
                      <a16:creationId xmlns:a16="http://schemas.microsoft.com/office/drawing/2014/main" id="{6D5AC26D-EBB1-4C33-97B4-4F92E479B1F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94" name="Rechte verbindingslijn 193">
                    <a:extLst>
                      <a:ext uri="{FF2B5EF4-FFF2-40B4-BE49-F238E27FC236}">
                        <a16:creationId xmlns:a16="http://schemas.microsoft.com/office/drawing/2014/main" id="{C3979745-DE7A-4AB2-8DB6-3B4DBC6229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5" name="Rechte verbindingslijn 194">
                    <a:extLst>
                      <a:ext uri="{FF2B5EF4-FFF2-40B4-BE49-F238E27FC236}">
                        <a16:creationId xmlns:a16="http://schemas.microsoft.com/office/drawing/2014/main" id="{7781BA92-17C4-43CC-BEDD-EB17937B26D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6" name="Rechte verbindingslijn 195">
                    <a:extLst>
                      <a:ext uri="{FF2B5EF4-FFF2-40B4-BE49-F238E27FC236}">
                        <a16:creationId xmlns:a16="http://schemas.microsoft.com/office/drawing/2014/main" id="{2CF28B28-B297-4D27-9CDB-86313CBDD1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7" name="Rechte verbindingslijn 196">
                    <a:extLst>
                      <a:ext uri="{FF2B5EF4-FFF2-40B4-BE49-F238E27FC236}">
                        <a16:creationId xmlns:a16="http://schemas.microsoft.com/office/drawing/2014/main" id="{594BAB5A-4868-45C4-BD3D-3BBBA4FF4A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8" name="Rechte verbindingslijn 197">
                    <a:extLst>
                      <a:ext uri="{FF2B5EF4-FFF2-40B4-BE49-F238E27FC236}">
                        <a16:creationId xmlns:a16="http://schemas.microsoft.com/office/drawing/2014/main" id="{48E20D39-1DD7-405F-A379-B9800C92636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3" name="Pijl: rechts 192">
                  <a:extLst>
                    <a:ext uri="{FF2B5EF4-FFF2-40B4-BE49-F238E27FC236}">
                      <a16:creationId xmlns:a16="http://schemas.microsoft.com/office/drawing/2014/main" id="{8B079A18-AAA7-4545-A863-01A73417F3D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2" name="Groep 181">
                <a:extLst>
                  <a:ext uri="{FF2B5EF4-FFF2-40B4-BE49-F238E27FC236}">
                    <a16:creationId xmlns:a16="http://schemas.microsoft.com/office/drawing/2014/main" id="{D03D573A-9754-4663-A5B6-DC89E0A2F265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83" name="Rechthoek 182">
                  <a:extLst>
                    <a:ext uri="{FF2B5EF4-FFF2-40B4-BE49-F238E27FC236}">
                      <a16:creationId xmlns:a16="http://schemas.microsoft.com/office/drawing/2014/main" id="{589B0A14-1C91-4073-8A88-6C2E2F36A3FD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84" name="Groep 183">
                  <a:extLst>
                    <a:ext uri="{FF2B5EF4-FFF2-40B4-BE49-F238E27FC236}">
                      <a16:creationId xmlns:a16="http://schemas.microsoft.com/office/drawing/2014/main" id="{26F050FE-2B0A-4D57-B28F-B74D800E7CD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86" name="Rechte verbindingslijn 185">
                    <a:extLst>
                      <a:ext uri="{FF2B5EF4-FFF2-40B4-BE49-F238E27FC236}">
                        <a16:creationId xmlns:a16="http://schemas.microsoft.com/office/drawing/2014/main" id="{842D4523-DC18-4268-8B76-91B8EFA16EE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7" name="Rechte verbindingslijn 186">
                    <a:extLst>
                      <a:ext uri="{FF2B5EF4-FFF2-40B4-BE49-F238E27FC236}">
                        <a16:creationId xmlns:a16="http://schemas.microsoft.com/office/drawing/2014/main" id="{24797004-4CED-483C-886B-5B0356F60D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50AEE2B3-1F5A-40B2-AF7F-048D61FCC71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47D0162D-D04A-4B94-998D-1DB73E38EC6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33C5848A-472F-41A1-B03E-6CB2B7A91E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5" name="Pijl: rechts 184">
                  <a:extLst>
                    <a:ext uri="{FF2B5EF4-FFF2-40B4-BE49-F238E27FC236}">
                      <a16:creationId xmlns:a16="http://schemas.microsoft.com/office/drawing/2014/main" id="{05A36995-FA38-4882-ADF8-28BEE68C4E6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EF741DC0-B553-4D7C-B832-407746B4892D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68" name="Inspireren">
                <a:extLst>
                  <a:ext uri="{FF2B5EF4-FFF2-40B4-BE49-F238E27FC236}">
                    <a16:creationId xmlns:a16="http://schemas.microsoft.com/office/drawing/2014/main" id="{9D102942-D59F-4DCE-9357-7D7F1AA1F357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70" name="Freeform 12">
                  <a:extLst>
                    <a:ext uri="{FF2B5EF4-FFF2-40B4-BE49-F238E27FC236}">
                      <a16:creationId xmlns:a16="http://schemas.microsoft.com/office/drawing/2014/main" id="{403996C5-BDC2-44AD-8E15-8E6F74AE7C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 13">
                  <a:extLst>
                    <a:ext uri="{FF2B5EF4-FFF2-40B4-BE49-F238E27FC236}">
                      <a16:creationId xmlns:a16="http://schemas.microsoft.com/office/drawing/2014/main" id="{AC24895B-8270-4A72-82B5-E0D3412C15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4">
                  <a:extLst>
                    <a:ext uri="{FF2B5EF4-FFF2-40B4-BE49-F238E27FC236}">
                      <a16:creationId xmlns:a16="http://schemas.microsoft.com/office/drawing/2014/main" id="{E93BF30F-091A-4424-8E3E-283E92B794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9" name="Tekstvak 168">
                <a:extLst>
                  <a:ext uri="{FF2B5EF4-FFF2-40B4-BE49-F238E27FC236}">
                    <a16:creationId xmlns:a16="http://schemas.microsoft.com/office/drawing/2014/main" id="{A8FA0954-13E6-4A55-A2CC-FB94FCA83967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613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Afbeelding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FO">
            <a:extLst>
              <a:ext uri="{FF2B5EF4-FFF2-40B4-BE49-F238E27FC236}">
                <a16:creationId xmlns:a16="http://schemas.microsoft.com/office/drawing/2014/main" id="{06EAA561-6A5F-4DE9-BFFB-2DDA55484A1B}"/>
              </a:ext>
            </a:extLst>
          </p:cNvPr>
          <p:cNvSpPr txBox="1"/>
          <p:nvPr userDrawn="1"/>
        </p:nvSpPr>
        <p:spPr>
          <a:xfrm>
            <a:off x="0" y="-325031"/>
            <a:ext cx="12192000" cy="1848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Tekst + Beeld S</a:t>
            </a:r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B434F79D-FA86-4399-82D0-2C6906E7260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61871" y="0"/>
            <a:ext cx="4430130" cy="6315924"/>
          </a:xfrm>
          <a:solidFill>
            <a:schemeClr val="bg1">
              <a:lumMod val="75000"/>
            </a:schemeClr>
          </a:solidFill>
        </p:spPr>
        <p:txBody>
          <a:bodyPr tIns="0" bIns="108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‘afbeeldingen’ in de tab ‘Slidebuilder’</a:t>
            </a:r>
            <a:br>
              <a:rPr lang="nl-NL"/>
            </a:br>
            <a:r>
              <a:rPr lang="nl-NL"/>
              <a:t>en voeg een afbeelding in.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316B916-BE35-4804-9557-F43A2BE8DB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03474" y="539749"/>
            <a:ext cx="1245600" cy="270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l-PL"/>
              <a:t> </a:t>
            </a:r>
            <a:endParaRPr lang="en-GB"/>
          </a:p>
        </p:txBody>
      </p:sp>
      <p:sp>
        <p:nvSpPr>
          <p:cNvPr id="148" name="Tijdelijke aanduiding voor tekst 6">
            <a:extLst>
              <a:ext uri="{FF2B5EF4-FFF2-40B4-BE49-F238E27FC236}">
                <a16:creationId xmlns:a16="http://schemas.microsoft.com/office/drawing/2014/main" id="{8441893C-D455-4B3F-80EF-94F167C46F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650999"/>
            <a:ext cx="6672580" cy="4664925"/>
          </a:xfrm>
        </p:spPr>
        <p:txBody>
          <a:bodyPr/>
          <a:lstStyle>
            <a:lvl1pPr>
              <a:defRPr/>
            </a:lvl1pPr>
            <a:lvl2pPr marL="542925" marR="0" indent="-27463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2pPr>
            <a:lvl3pPr marL="0" marR="0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tabLst/>
              <a:defRPr/>
            </a:lvl3pPr>
            <a:lvl4pPr>
              <a:defRPr/>
            </a:lvl4pPr>
            <a:lvl5pPr marL="0" marR="0" indent="0" algn="l" defTabSz="71913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Tx/>
              <a:buFont typeface="Segoe UI Light" panose="020B0502040204020203" pitchFamily="34" charset="0"/>
              <a:buNone/>
              <a:tabLst/>
              <a:defRPr/>
            </a:lvl5pPr>
            <a:lvl6pPr>
              <a:defRPr/>
            </a:lvl6pPr>
          </a:lstStyle>
          <a:p>
            <a:pPr lvl="0"/>
            <a:r>
              <a:rPr lang="nl-NL" noProof="0"/>
              <a:t>Bullet</a:t>
            </a:r>
          </a:p>
          <a:p>
            <a:pPr marL="542925" marR="0" lvl="1" indent="-27463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nl-NL" noProof="0"/>
              <a:t>Sub-bullet </a:t>
            </a:r>
          </a:p>
          <a:p>
            <a:pPr marL="0" marR="0" lvl="2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Broodtekst </a:t>
            </a:r>
          </a:p>
          <a:p>
            <a:pPr lvl="3"/>
            <a:r>
              <a:rPr lang="nl-NL" noProof="0"/>
              <a:t>Titel / Quote</a:t>
            </a:r>
          </a:p>
          <a:p>
            <a:pPr marL="0" marR="0" lvl="4" indent="0" algn="l" defTabSz="71913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Tx/>
              <a:buFont typeface="Segoe UI Light" panose="020B0502040204020203" pitchFamily="34" charset="0"/>
              <a:buNone/>
              <a:tabLst/>
              <a:defRPr/>
            </a:pPr>
            <a:r>
              <a:rPr lang="nl-NL" noProof="0"/>
              <a:t>Subkop </a:t>
            </a:r>
            <a:r>
              <a:rPr lang="pl-PL" noProof="0"/>
              <a:t>[licht blauw]</a:t>
            </a:r>
            <a:endParaRPr lang="nl-NL" noProof="0"/>
          </a:p>
          <a:p>
            <a:pPr lvl="5"/>
            <a:r>
              <a:rPr lang="pl-PL" noProof="0"/>
              <a:t>Subkop [donker blauw]</a:t>
            </a:r>
            <a:endParaRPr lang="nl-NL" noProof="0"/>
          </a:p>
          <a:p>
            <a:pPr lvl="6"/>
            <a:r>
              <a:rPr lang="nl-NL" noProof="0"/>
              <a:t>Numerieke bullet</a:t>
            </a:r>
          </a:p>
          <a:p>
            <a:pPr lvl="7"/>
            <a:r>
              <a:rPr lang="nl-NL" noProof="0"/>
              <a:t>Alfabetische bullet</a:t>
            </a:r>
          </a:p>
          <a:p>
            <a:pPr lvl="8"/>
            <a:r>
              <a:rPr lang="nl-NL" noProof="0"/>
              <a:t>Bronvermelding</a:t>
            </a:r>
          </a:p>
          <a:p>
            <a:pPr lvl="8"/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6732037C-4413-42C7-BDB2-930AC281778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86320-C6E9-4972-AB29-8031623C252A}" type="datetime1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16-6-2025</a:t>
            </a:fld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17FBC72-962C-49E0-B9FC-A36E73DC904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Invoegen &gt; Koptekst en voettekst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0DF2312-8AF4-4B74-9FEA-9FCF2EAEF2E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1DCA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1DCAD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978363B-F9EB-45D5-AFEE-646DCCADF2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538" y="540000"/>
            <a:ext cx="6672580" cy="755761"/>
          </a:xfrm>
        </p:spPr>
        <p:txBody>
          <a:bodyPr/>
          <a:lstStyle/>
          <a:p>
            <a:r>
              <a:rPr lang="nl-NL"/>
              <a:t>Titel</a:t>
            </a:r>
            <a:br>
              <a:rPr lang="pl-PL"/>
            </a:br>
            <a:r>
              <a:rPr lang="pl-PL"/>
              <a:t>max. 2 regels</a:t>
            </a:r>
            <a:endParaRPr lang="en-GB"/>
          </a:p>
        </p:txBody>
      </p:sp>
      <p:grpSp>
        <p:nvGrpSpPr>
          <p:cNvPr id="316" name="INSTRUCTIE">
            <a:extLst>
              <a:ext uri="{FF2B5EF4-FFF2-40B4-BE49-F238E27FC236}">
                <a16:creationId xmlns:a16="http://schemas.microsoft.com/office/drawing/2014/main" id="{EE9E08FB-6B49-452F-9415-D6B5CD9B3E51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17" name="Rechthoek 316">
              <a:extLst>
                <a:ext uri="{FF2B5EF4-FFF2-40B4-BE49-F238E27FC236}">
                  <a16:creationId xmlns:a16="http://schemas.microsoft.com/office/drawing/2014/main" id="{89F73282-5202-4D2F-91DC-EFB1D057CB2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1DCA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318" name="Ovaal 317">
              <a:extLst>
                <a:ext uri="{FF2B5EF4-FFF2-40B4-BE49-F238E27FC236}">
                  <a16:creationId xmlns:a16="http://schemas.microsoft.com/office/drawing/2014/main" id="{A521A694-B931-4F81-8B65-87EE427DC41D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19" name="Rechthoek 318">
              <a:extLst>
                <a:ext uri="{FF2B5EF4-FFF2-40B4-BE49-F238E27FC236}">
                  <a16:creationId xmlns:a16="http://schemas.microsoft.com/office/drawing/2014/main" id="{1A25C825-4BA7-4751-9998-2ABA2026795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5113" marR="0" lvl="0" indent="-26511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0" name="Ovaal 319">
              <a:extLst>
                <a:ext uri="{FF2B5EF4-FFF2-40B4-BE49-F238E27FC236}">
                  <a16:creationId xmlns:a16="http://schemas.microsoft.com/office/drawing/2014/main" id="{1B9B166F-E907-4BAD-AD18-ED4DADF9433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21" name="Rechthoek 320">
              <a:extLst>
                <a:ext uri="{FF2B5EF4-FFF2-40B4-BE49-F238E27FC236}">
                  <a16:creationId xmlns:a16="http://schemas.microsoft.com/office/drawing/2014/main" id="{075B9A00-FFC9-4238-B4DB-81EDBC2802D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322" name="Rechthoek 321">
              <a:extLst>
                <a:ext uri="{FF2B5EF4-FFF2-40B4-BE49-F238E27FC236}">
                  <a16:creationId xmlns:a16="http://schemas.microsoft.com/office/drawing/2014/main" id="{12DF462C-E04B-4CDF-AFA7-F9B9D8840630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B3B6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3" name="Ovaal 322">
              <a:extLst>
                <a:ext uri="{FF2B5EF4-FFF2-40B4-BE49-F238E27FC236}">
                  <a16:creationId xmlns:a16="http://schemas.microsoft.com/office/drawing/2014/main" id="{E71F0383-65CA-4C8A-B07F-D9F23ADCC205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4" name="Rechthoek 323">
              <a:extLst>
                <a:ext uri="{FF2B5EF4-FFF2-40B4-BE49-F238E27FC236}">
                  <a16:creationId xmlns:a16="http://schemas.microsoft.com/office/drawing/2014/main" id="{184A9D82-67DB-4A9D-B531-F9A9CAE53A82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DCAD3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Broodtekst</a:t>
              </a:r>
            </a:p>
          </p:txBody>
        </p:sp>
        <p:sp>
          <p:nvSpPr>
            <p:cNvPr id="325" name="Ovaal 324">
              <a:extLst>
                <a:ext uri="{FF2B5EF4-FFF2-40B4-BE49-F238E27FC236}">
                  <a16:creationId xmlns:a16="http://schemas.microsoft.com/office/drawing/2014/main" id="{FF76C11A-59B2-4442-8F8E-A8C1F41D0CFB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26" name="Rechthoek 325">
              <a:extLst>
                <a:ext uri="{FF2B5EF4-FFF2-40B4-BE49-F238E27FC236}">
                  <a16:creationId xmlns:a16="http://schemas.microsoft.com/office/drawing/2014/main" id="{9609CE3F-71BB-48E4-AA2C-7AFA4E72C572}"/>
                </a:ext>
              </a:extLst>
            </p:cNvPr>
            <p:cNvSpPr/>
            <p:nvPr userDrawn="1"/>
          </p:nvSpPr>
          <p:spPr>
            <a:xfrm>
              <a:off x="-3319415" y="268659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DCAD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Titel / Quote</a:t>
              </a:r>
            </a:p>
          </p:txBody>
        </p:sp>
        <p:sp>
          <p:nvSpPr>
            <p:cNvPr id="327" name="Ovaal 326">
              <a:extLst>
                <a:ext uri="{FF2B5EF4-FFF2-40B4-BE49-F238E27FC236}">
                  <a16:creationId xmlns:a16="http://schemas.microsoft.com/office/drawing/2014/main" id="{FD82319C-E79C-45B0-99EB-0FC2D5198E9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28" name="Rechthoek 327">
              <a:extLst>
                <a:ext uri="{FF2B5EF4-FFF2-40B4-BE49-F238E27FC236}">
                  <a16:creationId xmlns:a16="http://schemas.microsoft.com/office/drawing/2014/main" id="{58BAD4F6-22DC-494B-8EC5-B2BDD784A946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DCAD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err="1">
                  <a:ln>
                    <a:noFill/>
                  </a:ln>
                  <a:solidFill>
                    <a:srgbClr val="1DCA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Subkop</a:t>
              </a: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rgbClr val="1DCA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[licht blauw]</a:t>
              </a:r>
            </a:p>
          </p:txBody>
        </p:sp>
        <p:sp>
          <p:nvSpPr>
            <p:cNvPr id="329" name="Ovaal 328">
              <a:extLst>
                <a:ext uri="{FF2B5EF4-FFF2-40B4-BE49-F238E27FC236}">
                  <a16:creationId xmlns:a16="http://schemas.microsoft.com/office/drawing/2014/main" id="{11BA6E05-22DE-4AB8-8291-B964BAE6284D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30" name="Rechthoek 329">
              <a:extLst>
                <a:ext uri="{FF2B5EF4-FFF2-40B4-BE49-F238E27FC236}">
                  <a16:creationId xmlns:a16="http://schemas.microsoft.com/office/drawing/2014/main" id="{9B397A4A-2063-42AF-92D6-BF15AFD4CE94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B3B60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31" name="Ovaal 330">
              <a:extLst>
                <a:ext uri="{FF2B5EF4-FFF2-40B4-BE49-F238E27FC236}">
                  <a16:creationId xmlns:a16="http://schemas.microsoft.com/office/drawing/2014/main" id="{6156C495-4B20-47A8-8A60-0236505D8653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32" name="Rechthoek 331">
              <a:extLst>
                <a:ext uri="{FF2B5EF4-FFF2-40B4-BE49-F238E27FC236}">
                  <a16:creationId xmlns:a16="http://schemas.microsoft.com/office/drawing/2014/main" id="{45595EF2-F2EF-424C-81B2-C73D99F360C5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B3B60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33" name="Ovaal 332">
              <a:extLst>
                <a:ext uri="{FF2B5EF4-FFF2-40B4-BE49-F238E27FC236}">
                  <a16:creationId xmlns:a16="http://schemas.microsoft.com/office/drawing/2014/main" id="{71BCE5C3-2EFE-4D23-82F8-89D9B29BDBCF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34" name="Rechthoek 333">
              <a:extLst>
                <a:ext uri="{FF2B5EF4-FFF2-40B4-BE49-F238E27FC236}">
                  <a16:creationId xmlns:a16="http://schemas.microsoft.com/office/drawing/2014/main" id="{B008D3F0-9302-4D2B-A91D-B8DC8F4B9B17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B3B6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335" name="Ovaal 334">
              <a:extLst>
                <a:ext uri="{FF2B5EF4-FFF2-40B4-BE49-F238E27FC236}">
                  <a16:creationId xmlns:a16="http://schemas.microsoft.com/office/drawing/2014/main" id="{B0E92786-75FD-46C4-B590-1DC00728F6D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36" name="Rechthoek 335">
              <a:extLst>
                <a:ext uri="{FF2B5EF4-FFF2-40B4-BE49-F238E27FC236}">
                  <a16:creationId xmlns:a16="http://schemas.microsoft.com/office/drawing/2014/main" id="{002E3BAA-BAC4-4BA5-9AA5-9A0B8C6BB4C7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DCAD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err="1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Subkop</a:t>
              </a: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[donker blauw]</a:t>
              </a:r>
            </a:p>
          </p:txBody>
        </p:sp>
        <p:sp>
          <p:nvSpPr>
            <p:cNvPr id="337" name="Rechthoek 336">
              <a:extLst>
                <a:ext uri="{FF2B5EF4-FFF2-40B4-BE49-F238E27FC236}">
                  <a16:creationId xmlns:a16="http://schemas.microsoft.com/office/drawing/2014/main" id="{0EC6759E-1382-48C8-AF1A-E87D41234521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338" name="ICOON_info">
              <a:extLst>
                <a:ext uri="{FF2B5EF4-FFF2-40B4-BE49-F238E27FC236}">
                  <a16:creationId xmlns:a16="http://schemas.microsoft.com/office/drawing/2014/main" id="{8A53F738-1F97-40B6-9DE5-C5C392641A58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86" name="Ovaal 385">
                <a:extLst>
                  <a:ext uri="{FF2B5EF4-FFF2-40B4-BE49-F238E27FC236}">
                    <a16:creationId xmlns:a16="http://schemas.microsoft.com/office/drawing/2014/main" id="{26067709-42BE-4AE0-B669-246DA08A352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87" name="Graphic 163" descr="Informatie">
                <a:extLst>
                  <a:ext uri="{FF2B5EF4-FFF2-40B4-BE49-F238E27FC236}">
                    <a16:creationId xmlns:a16="http://schemas.microsoft.com/office/drawing/2014/main" id="{87BF6594-264E-4977-9535-653711B50ED0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39" name="VOORBEELD">
              <a:extLst>
                <a:ext uri="{FF2B5EF4-FFF2-40B4-BE49-F238E27FC236}">
                  <a16:creationId xmlns:a16="http://schemas.microsoft.com/office/drawing/2014/main" id="{E177FE0C-187B-486B-A4B4-952FCB2013F9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46" name="Rechthoek 345">
                <a:extLst>
                  <a:ext uri="{FF2B5EF4-FFF2-40B4-BE49-F238E27FC236}">
                    <a16:creationId xmlns:a16="http://schemas.microsoft.com/office/drawing/2014/main" id="{F5718DC8-6CB4-4553-A13E-E465C04FD48F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0B3B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47" name="Rechthoek 346">
                <a:extLst>
                  <a:ext uri="{FF2B5EF4-FFF2-40B4-BE49-F238E27FC236}">
                    <a16:creationId xmlns:a16="http://schemas.microsoft.com/office/drawing/2014/main" id="{1128FC91-BD31-4777-B924-FAA95A74C490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48" name="Groep 347">
                <a:extLst>
                  <a:ext uri="{FF2B5EF4-FFF2-40B4-BE49-F238E27FC236}">
                    <a16:creationId xmlns:a16="http://schemas.microsoft.com/office/drawing/2014/main" id="{68436668-2D66-45FA-8E9B-F4B669262DEF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79" name="Groep 378">
                  <a:extLst>
                    <a:ext uri="{FF2B5EF4-FFF2-40B4-BE49-F238E27FC236}">
                      <a16:creationId xmlns:a16="http://schemas.microsoft.com/office/drawing/2014/main" id="{A2D77267-F839-4017-B770-DA6473CC33D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81" name="Rechte verbindingslijn 380">
                    <a:extLst>
                      <a:ext uri="{FF2B5EF4-FFF2-40B4-BE49-F238E27FC236}">
                        <a16:creationId xmlns:a16="http://schemas.microsoft.com/office/drawing/2014/main" id="{69E5B7AF-BADC-4EDA-BFB6-0C28380D2D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2" name="Rechte verbindingslijn 381">
                    <a:extLst>
                      <a:ext uri="{FF2B5EF4-FFF2-40B4-BE49-F238E27FC236}">
                        <a16:creationId xmlns:a16="http://schemas.microsoft.com/office/drawing/2014/main" id="{65AE10E7-E45D-4EC6-94EC-BF9711F7D98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3" name="Rechte verbindingslijn 382">
                    <a:extLst>
                      <a:ext uri="{FF2B5EF4-FFF2-40B4-BE49-F238E27FC236}">
                        <a16:creationId xmlns:a16="http://schemas.microsoft.com/office/drawing/2014/main" id="{32364295-2596-4837-B87F-66D388A4C8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4" name="Rechte verbindingslijn 383">
                    <a:extLst>
                      <a:ext uri="{FF2B5EF4-FFF2-40B4-BE49-F238E27FC236}">
                        <a16:creationId xmlns:a16="http://schemas.microsoft.com/office/drawing/2014/main" id="{9EBECC1B-4A64-429F-BBB4-41268B0E14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5" name="Rechte verbindingslijn 384">
                    <a:extLst>
                      <a:ext uri="{FF2B5EF4-FFF2-40B4-BE49-F238E27FC236}">
                        <a16:creationId xmlns:a16="http://schemas.microsoft.com/office/drawing/2014/main" id="{A6BA3B43-7C88-4BC0-9889-50AAB48773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80" name="Pijl: rechts 379">
                  <a:extLst>
                    <a:ext uri="{FF2B5EF4-FFF2-40B4-BE49-F238E27FC236}">
                      <a16:creationId xmlns:a16="http://schemas.microsoft.com/office/drawing/2014/main" id="{D2C8CCC3-7AEA-450A-B628-5F73B78F55C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49" name="Groep 348">
                <a:extLst>
                  <a:ext uri="{FF2B5EF4-FFF2-40B4-BE49-F238E27FC236}">
                    <a16:creationId xmlns:a16="http://schemas.microsoft.com/office/drawing/2014/main" id="{8F081B0D-6B57-4279-9FC0-F673DE4F4E09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72" name="Groep 371">
                  <a:extLst>
                    <a:ext uri="{FF2B5EF4-FFF2-40B4-BE49-F238E27FC236}">
                      <a16:creationId xmlns:a16="http://schemas.microsoft.com/office/drawing/2014/main" id="{FB5E8D1A-0101-41E1-B099-1F919846F51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74" name="Rechte verbindingslijn 373">
                    <a:extLst>
                      <a:ext uri="{FF2B5EF4-FFF2-40B4-BE49-F238E27FC236}">
                        <a16:creationId xmlns:a16="http://schemas.microsoft.com/office/drawing/2014/main" id="{3E9FCB8E-8B86-4145-AF95-3BCE8A90C16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5" name="Rechte verbindingslijn 374">
                    <a:extLst>
                      <a:ext uri="{FF2B5EF4-FFF2-40B4-BE49-F238E27FC236}">
                        <a16:creationId xmlns:a16="http://schemas.microsoft.com/office/drawing/2014/main" id="{52265EBB-75DD-4A9C-BF34-1B20DE0E21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6" name="Rechte verbindingslijn 375">
                    <a:extLst>
                      <a:ext uri="{FF2B5EF4-FFF2-40B4-BE49-F238E27FC236}">
                        <a16:creationId xmlns:a16="http://schemas.microsoft.com/office/drawing/2014/main" id="{0EF93F0B-03E1-4AF5-8DF7-7EFE14CE5D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7" name="Rechte verbindingslijn 376">
                    <a:extLst>
                      <a:ext uri="{FF2B5EF4-FFF2-40B4-BE49-F238E27FC236}">
                        <a16:creationId xmlns:a16="http://schemas.microsoft.com/office/drawing/2014/main" id="{491A32EB-D23B-4A7A-944A-7C3F2C2A24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8" name="Rechte verbindingslijn 377">
                    <a:extLst>
                      <a:ext uri="{FF2B5EF4-FFF2-40B4-BE49-F238E27FC236}">
                        <a16:creationId xmlns:a16="http://schemas.microsoft.com/office/drawing/2014/main" id="{E767DD55-51B4-42B7-A4FD-CCB73D59AB7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73" name="Pijl: rechts 372">
                  <a:extLst>
                    <a:ext uri="{FF2B5EF4-FFF2-40B4-BE49-F238E27FC236}">
                      <a16:creationId xmlns:a16="http://schemas.microsoft.com/office/drawing/2014/main" id="{BBD7E7E4-742F-426E-A5F6-4223D1C8733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50" name="Rechte verbindingslijn 349">
                <a:extLst>
                  <a:ext uri="{FF2B5EF4-FFF2-40B4-BE49-F238E27FC236}">
                    <a16:creationId xmlns:a16="http://schemas.microsoft.com/office/drawing/2014/main" id="{A53AA906-6E55-441B-9696-22C7AB2F06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51" name="Rechte verbindingslijn 350">
                <a:extLst>
                  <a:ext uri="{FF2B5EF4-FFF2-40B4-BE49-F238E27FC236}">
                    <a16:creationId xmlns:a16="http://schemas.microsoft.com/office/drawing/2014/main" id="{C6427A2D-5F28-4313-8056-66D9D71CC6F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52" name="Rechthoek 351">
                <a:extLst>
                  <a:ext uri="{FF2B5EF4-FFF2-40B4-BE49-F238E27FC236}">
                    <a16:creationId xmlns:a16="http://schemas.microsoft.com/office/drawing/2014/main" id="{73B03266-8E27-40F0-8A27-01169A5B6C5C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B3B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353" name="Rechthoek 352">
                <a:extLst>
                  <a:ext uri="{FF2B5EF4-FFF2-40B4-BE49-F238E27FC236}">
                    <a16:creationId xmlns:a16="http://schemas.microsoft.com/office/drawing/2014/main" id="{2376E7B4-D78C-4920-837E-2F6444D4045B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B3B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354" name="Groep 353">
                <a:extLst>
                  <a:ext uri="{FF2B5EF4-FFF2-40B4-BE49-F238E27FC236}">
                    <a16:creationId xmlns:a16="http://schemas.microsoft.com/office/drawing/2014/main" id="{7DB25CC3-4425-4E09-B4C6-47BFEA11AC86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64" name="Rechthoek 363">
                  <a:extLst>
                    <a:ext uri="{FF2B5EF4-FFF2-40B4-BE49-F238E27FC236}">
                      <a16:creationId xmlns:a16="http://schemas.microsoft.com/office/drawing/2014/main" id="{7643D37A-706F-49F9-9FE9-5D397E7958B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65" name="Groep 364">
                  <a:extLst>
                    <a:ext uri="{FF2B5EF4-FFF2-40B4-BE49-F238E27FC236}">
                      <a16:creationId xmlns:a16="http://schemas.microsoft.com/office/drawing/2014/main" id="{74573F97-E1DF-4219-A213-CF995411565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67" name="Rechte verbindingslijn 366">
                    <a:extLst>
                      <a:ext uri="{FF2B5EF4-FFF2-40B4-BE49-F238E27FC236}">
                        <a16:creationId xmlns:a16="http://schemas.microsoft.com/office/drawing/2014/main" id="{121B7F16-FA41-4AC1-9115-F0623B9E0A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8" name="Rechte verbindingslijn 367">
                    <a:extLst>
                      <a:ext uri="{FF2B5EF4-FFF2-40B4-BE49-F238E27FC236}">
                        <a16:creationId xmlns:a16="http://schemas.microsoft.com/office/drawing/2014/main" id="{876A5725-9588-41EE-84A6-2833EA9BDF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9" name="Rechte verbindingslijn 368">
                    <a:extLst>
                      <a:ext uri="{FF2B5EF4-FFF2-40B4-BE49-F238E27FC236}">
                        <a16:creationId xmlns:a16="http://schemas.microsoft.com/office/drawing/2014/main" id="{F6BA57B1-DD3C-4528-B170-E15ECF66920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0" name="Rechte verbindingslijn 369">
                    <a:extLst>
                      <a:ext uri="{FF2B5EF4-FFF2-40B4-BE49-F238E27FC236}">
                        <a16:creationId xmlns:a16="http://schemas.microsoft.com/office/drawing/2014/main" id="{499A5036-4EA2-49B1-B0AF-07495FAA254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1" name="Rechte verbindingslijn 370">
                    <a:extLst>
                      <a:ext uri="{FF2B5EF4-FFF2-40B4-BE49-F238E27FC236}">
                        <a16:creationId xmlns:a16="http://schemas.microsoft.com/office/drawing/2014/main" id="{6DDC9DA6-F104-412F-9C9A-F4D6BC3F09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66" name="Pijl: rechts 365">
                  <a:extLst>
                    <a:ext uri="{FF2B5EF4-FFF2-40B4-BE49-F238E27FC236}">
                      <a16:creationId xmlns:a16="http://schemas.microsoft.com/office/drawing/2014/main" id="{06E1C316-13C3-4B74-AB15-197CF86C2D0B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55" name="Groep 354">
                <a:extLst>
                  <a:ext uri="{FF2B5EF4-FFF2-40B4-BE49-F238E27FC236}">
                    <a16:creationId xmlns:a16="http://schemas.microsoft.com/office/drawing/2014/main" id="{FA8F9062-3701-4F50-A348-68E330CC9EDB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56" name="Rechthoek 355">
                  <a:extLst>
                    <a:ext uri="{FF2B5EF4-FFF2-40B4-BE49-F238E27FC236}">
                      <a16:creationId xmlns:a16="http://schemas.microsoft.com/office/drawing/2014/main" id="{6C412284-76EF-4090-98E5-A413A86737EC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57" name="Groep 356">
                  <a:extLst>
                    <a:ext uri="{FF2B5EF4-FFF2-40B4-BE49-F238E27FC236}">
                      <a16:creationId xmlns:a16="http://schemas.microsoft.com/office/drawing/2014/main" id="{050C9EA5-FD1F-4D1F-B947-524C789E950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59" name="Rechte verbindingslijn 358">
                    <a:extLst>
                      <a:ext uri="{FF2B5EF4-FFF2-40B4-BE49-F238E27FC236}">
                        <a16:creationId xmlns:a16="http://schemas.microsoft.com/office/drawing/2014/main" id="{E5B97663-2B2A-4918-9DEF-31375992CB6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0" name="Rechte verbindingslijn 359">
                    <a:extLst>
                      <a:ext uri="{FF2B5EF4-FFF2-40B4-BE49-F238E27FC236}">
                        <a16:creationId xmlns:a16="http://schemas.microsoft.com/office/drawing/2014/main" id="{64CF832B-1E9D-4FD5-812B-985340DA66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1" name="Rechte verbindingslijn 360">
                    <a:extLst>
                      <a:ext uri="{FF2B5EF4-FFF2-40B4-BE49-F238E27FC236}">
                        <a16:creationId xmlns:a16="http://schemas.microsoft.com/office/drawing/2014/main" id="{E172C498-9F51-4E20-B92C-929FE779D5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2" name="Rechte verbindingslijn 361">
                    <a:extLst>
                      <a:ext uri="{FF2B5EF4-FFF2-40B4-BE49-F238E27FC236}">
                        <a16:creationId xmlns:a16="http://schemas.microsoft.com/office/drawing/2014/main" id="{1DD0C87B-ECC9-4A6A-B78B-14C1CEE4F9D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3" name="Rechte verbindingslijn 362">
                    <a:extLst>
                      <a:ext uri="{FF2B5EF4-FFF2-40B4-BE49-F238E27FC236}">
                        <a16:creationId xmlns:a16="http://schemas.microsoft.com/office/drawing/2014/main" id="{5C06A73B-3C19-44E0-BA0B-9D00E2EF22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58" name="Pijl: rechts 357">
                  <a:extLst>
                    <a:ext uri="{FF2B5EF4-FFF2-40B4-BE49-F238E27FC236}">
                      <a16:creationId xmlns:a16="http://schemas.microsoft.com/office/drawing/2014/main" id="{DFFB8DC8-CCE1-458C-9849-FCC2A1812C08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40" name="Groep 339">
              <a:extLst>
                <a:ext uri="{FF2B5EF4-FFF2-40B4-BE49-F238E27FC236}">
                  <a16:creationId xmlns:a16="http://schemas.microsoft.com/office/drawing/2014/main" id="{EBD23760-3022-4B57-9795-2433F905A972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341" name="Inspireren">
                <a:extLst>
                  <a:ext uri="{FF2B5EF4-FFF2-40B4-BE49-F238E27FC236}">
                    <a16:creationId xmlns:a16="http://schemas.microsoft.com/office/drawing/2014/main" id="{7235DB98-5D48-47D2-A7FF-A0D3F4D5E5C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343" name="Freeform 12">
                  <a:extLst>
                    <a:ext uri="{FF2B5EF4-FFF2-40B4-BE49-F238E27FC236}">
                      <a16:creationId xmlns:a16="http://schemas.microsoft.com/office/drawing/2014/main" id="{939B0A36-BCFF-4C55-9843-FCC1AF51F2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Freeform 13">
                  <a:extLst>
                    <a:ext uri="{FF2B5EF4-FFF2-40B4-BE49-F238E27FC236}">
                      <a16:creationId xmlns:a16="http://schemas.microsoft.com/office/drawing/2014/main" id="{E82FCDAD-82BA-4D60-BC0F-4B6C5055E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 14">
                  <a:extLst>
                    <a:ext uri="{FF2B5EF4-FFF2-40B4-BE49-F238E27FC236}">
                      <a16:creationId xmlns:a16="http://schemas.microsoft.com/office/drawing/2014/main" id="{60F6FDE3-EB7E-42D5-A0EB-89CB79CBFB0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2" name="Tekstvak 341">
                <a:extLst>
                  <a:ext uri="{FF2B5EF4-FFF2-40B4-BE49-F238E27FC236}">
                    <a16:creationId xmlns:a16="http://schemas.microsoft.com/office/drawing/2014/main" id="{EACA8334-D1D9-4587-AF37-5D5942B5A9D1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grpSp>
        <p:nvGrpSpPr>
          <p:cNvPr id="388" name="INSTRUCTIE">
            <a:extLst>
              <a:ext uri="{FF2B5EF4-FFF2-40B4-BE49-F238E27FC236}">
                <a16:creationId xmlns:a16="http://schemas.microsoft.com/office/drawing/2014/main" id="{A52B201B-1CB2-4D65-9A6B-628E1402E71D}"/>
              </a:ext>
            </a:extLst>
          </p:cNvPr>
          <p:cNvGrpSpPr/>
          <p:nvPr userDrawn="1"/>
        </p:nvGrpSpPr>
        <p:grpSpPr>
          <a:xfrm>
            <a:off x="12377595" y="0"/>
            <a:ext cx="3693113" cy="5247148"/>
            <a:chOff x="-3786164" y="0"/>
            <a:chExt cx="3693113" cy="5247148"/>
          </a:xfrm>
        </p:grpSpPr>
        <p:sp>
          <p:nvSpPr>
            <p:cNvPr id="389" name="Rechthoek 388">
              <a:extLst>
                <a:ext uri="{FF2B5EF4-FFF2-40B4-BE49-F238E27FC236}">
                  <a16:creationId xmlns:a16="http://schemas.microsoft.com/office/drawing/2014/main" id="{E9C58EBA-1D3D-4A75-B40B-0FD49D6C9868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1DCA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390" name="Rechthoek 389">
              <a:extLst>
                <a:ext uri="{FF2B5EF4-FFF2-40B4-BE49-F238E27FC236}">
                  <a16:creationId xmlns:a16="http://schemas.microsoft.com/office/drawing/2014/main" id="{EFC028AD-87FF-47E6-914A-F418A5C4E601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sp>
          <p:nvSpPr>
            <p:cNvPr id="391" name="Ovaal 390">
              <a:extLst>
                <a:ext uri="{FF2B5EF4-FFF2-40B4-BE49-F238E27FC236}">
                  <a16:creationId xmlns:a16="http://schemas.microsoft.com/office/drawing/2014/main" id="{573875E8-2418-4080-842E-412A72297C79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92" name="Rechthoek 391">
              <a:extLst>
                <a:ext uri="{FF2B5EF4-FFF2-40B4-BE49-F238E27FC236}">
                  <a16:creationId xmlns:a16="http://schemas.microsoft.com/office/drawing/2014/main" id="{620C4B5F-8736-4732-8236-E3326CFC7446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93" name="Ovaal 392">
              <a:extLst>
                <a:ext uri="{FF2B5EF4-FFF2-40B4-BE49-F238E27FC236}">
                  <a16:creationId xmlns:a16="http://schemas.microsoft.com/office/drawing/2014/main" id="{74C6B38C-40E9-4BA8-87D3-1617F1849CDA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94" name="Rechthoek 393">
              <a:extLst>
                <a:ext uri="{FF2B5EF4-FFF2-40B4-BE49-F238E27FC236}">
                  <a16:creationId xmlns:a16="http://schemas.microsoft.com/office/drawing/2014/main" id="{616A49AC-CF3D-4D25-82CF-83F4CEFDD024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95" name="Rechthoek 394">
              <a:extLst>
                <a:ext uri="{FF2B5EF4-FFF2-40B4-BE49-F238E27FC236}">
                  <a16:creationId xmlns:a16="http://schemas.microsoft.com/office/drawing/2014/main" id="{16457EDB-7B1B-428B-A6FA-614AA68EFF55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396" name="Ovaal 395">
              <a:extLst>
                <a:ext uri="{FF2B5EF4-FFF2-40B4-BE49-F238E27FC236}">
                  <a16:creationId xmlns:a16="http://schemas.microsoft.com/office/drawing/2014/main" id="{B58ADED9-4DB4-406B-B39D-F148359DAA87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97" name="Rechthoek 396">
              <a:extLst>
                <a:ext uri="{FF2B5EF4-FFF2-40B4-BE49-F238E27FC236}">
                  <a16:creationId xmlns:a16="http://schemas.microsoft.com/office/drawing/2014/main" id="{1D4E3949-C02A-4DAE-BFC5-64C3F4658242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398" name="Groep 397">
              <a:extLst>
                <a:ext uri="{FF2B5EF4-FFF2-40B4-BE49-F238E27FC236}">
                  <a16:creationId xmlns:a16="http://schemas.microsoft.com/office/drawing/2014/main" id="{4D4FECFD-FD47-4774-B473-2DDBF853B0ED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415" name="Groep 414">
                <a:extLst>
                  <a:ext uri="{FF2B5EF4-FFF2-40B4-BE49-F238E27FC236}">
                    <a16:creationId xmlns:a16="http://schemas.microsoft.com/office/drawing/2014/main" id="{01140C80-11E6-4C89-B8A1-19E4CA1969D0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418" name="Groep 417">
                  <a:extLst>
                    <a:ext uri="{FF2B5EF4-FFF2-40B4-BE49-F238E27FC236}">
                      <a16:creationId xmlns:a16="http://schemas.microsoft.com/office/drawing/2014/main" id="{1C93C329-E585-4AAF-BB62-FEF7D522A86C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425" name="Groep 424">
                    <a:extLst>
                      <a:ext uri="{FF2B5EF4-FFF2-40B4-BE49-F238E27FC236}">
                        <a16:creationId xmlns:a16="http://schemas.microsoft.com/office/drawing/2014/main" id="{12E8689E-993A-4AD9-8EDA-112C272523B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428" name="Rechthoek 427">
                      <a:extLst>
                        <a:ext uri="{FF2B5EF4-FFF2-40B4-BE49-F238E27FC236}">
                          <a16:creationId xmlns:a16="http://schemas.microsoft.com/office/drawing/2014/main" id="{8903B6D1-E65E-413D-9EAB-BB6D042D36B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29" name="Rechthoek 428">
                      <a:extLst>
                        <a:ext uri="{FF2B5EF4-FFF2-40B4-BE49-F238E27FC236}">
                          <a16:creationId xmlns:a16="http://schemas.microsoft.com/office/drawing/2014/main" id="{84D87493-3628-4497-A8FB-D0F5F745473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30" name="Ovaal 429">
                      <a:extLst>
                        <a:ext uri="{FF2B5EF4-FFF2-40B4-BE49-F238E27FC236}">
                          <a16:creationId xmlns:a16="http://schemas.microsoft.com/office/drawing/2014/main" id="{ABA177FE-32A5-4C7A-BD0F-720B47A40DF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426" name="Afbeelding 425">
                    <a:extLst>
                      <a:ext uri="{FF2B5EF4-FFF2-40B4-BE49-F238E27FC236}">
                        <a16:creationId xmlns:a16="http://schemas.microsoft.com/office/drawing/2014/main" id="{CAC8371C-80B1-49D2-AAAF-BED42C6FCB9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27" name="Afbeelding 426">
                    <a:extLst>
                      <a:ext uri="{FF2B5EF4-FFF2-40B4-BE49-F238E27FC236}">
                        <a16:creationId xmlns:a16="http://schemas.microsoft.com/office/drawing/2014/main" id="{5813AF48-50DA-44B8-BBFD-F62AFAC3528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19" name="Groep 418">
                  <a:extLst>
                    <a:ext uri="{FF2B5EF4-FFF2-40B4-BE49-F238E27FC236}">
                      <a16:creationId xmlns:a16="http://schemas.microsoft.com/office/drawing/2014/main" id="{A20CCBAF-84B8-4D7D-A9E6-C43A39131A4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23" name="Rechthoek 422">
                    <a:extLst>
                      <a:ext uri="{FF2B5EF4-FFF2-40B4-BE49-F238E27FC236}">
                        <a16:creationId xmlns:a16="http://schemas.microsoft.com/office/drawing/2014/main" id="{FF4CBC7F-4445-4124-A6DE-F134C84E74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4" name="Rechthoek 423">
                    <a:extLst>
                      <a:ext uri="{FF2B5EF4-FFF2-40B4-BE49-F238E27FC236}">
                        <a16:creationId xmlns:a16="http://schemas.microsoft.com/office/drawing/2014/main" id="{F4DCC460-62FE-4802-921C-E779DCBBE12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20" name="Groep 419">
                  <a:extLst>
                    <a:ext uri="{FF2B5EF4-FFF2-40B4-BE49-F238E27FC236}">
                      <a16:creationId xmlns:a16="http://schemas.microsoft.com/office/drawing/2014/main" id="{943B438A-9A78-42C1-9E31-21D2AD0A66C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21" name="Rechthoek 420">
                    <a:extLst>
                      <a:ext uri="{FF2B5EF4-FFF2-40B4-BE49-F238E27FC236}">
                        <a16:creationId xmlns:a16="http://schemas.microsoft.com/office/drawing/2014/main" id="{9D9E4E0B-F058-4C53-8DA6-156E5E0140C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2" name="Rechthoek 421">
                    <a:extLst>
                      <a:ext uri="{FF2B5EF4-FFF2-40B4-BE49-F238E27FC236}">
                        <a16:creationId xmlns:a16="http://schemas.microsoft.com/office/drawing/2014/main" id="{11F7559C-B786-4C52-9654-E961C9E8282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16" name="Rechthoek 415">
                <a:extLst>
                  <a:ext uri="{FF2B5EF4-FFF2-40B4-BE49-F238E27FC236}">
                    <a16:creationId xmlns:a16="http://schemas.microsoft.com/office/drawing/2014/main" id="{70100DF9-5895-4CE3-AAA9-39A31AB39F5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417" name="Gelijkbenige driehoek 416">
                <a:extLst>
                  <a:ext uri="{FF2B5EF4-FFF2-40B4-BE49-F238E27FC236}">
                    <a16:creationId xmlns:a16="http://schemas.microsoft.com/office/drawing/2014/main" id="{947E1C2A-A4C6-437B-B4B8-52B8AB951FB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99" name="ICOON_info">
              <a:extLst>
                <a:ext uri="{FF2B5EF4-FFF2-40B4-BE49-F238E27FC236}">
                  <a16:creationId xmlns:a16="http://schemas.microsoft.com/office/drawing/2014/main" id="{11EA0CC8-9D07-493B-931A-1FD930CC6747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413" name="Ovaal 412">
                <a:extLst>
                  <a:ext uri="{FF2B5EF4-FFF2-40B4-BE49-F238E27FC236}">
                    <a16:creationId xmlns:a16="http://schemas.microsoft.com/office/drawing/2014/main" id="{121C62B4-9096-4C47-AE6B-AAB9B115459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14" name="Graphic 163" descr="Informatie">
                <a:extLst>
                  <a:ext uri="{FF2B5EF4-FFF2-40B4-BE49-F238E27FC236}">
                    <a16:creationId xmlns:a16="http://schemas.microsoft.com/office/drawing/2014/main" id="{36FFE1BE-8E27-43B6-A406-24681B80FC2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00" name="Groep 399">
              <a:extLst>
                <a:ext uri="{FF2B5EF4-FFF2-40B4-BE49-F238E27FC236}">
                  <a16:creationId xmlns:a16="http://schemas.microsoft.com/office/drawing/2014/main" id="{A1BC1847-109C-490D-BF32-A7B8699032EB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408" name="Inspireren">
                <a:extLst>
                  <a:ext uri="{FF2B5EF4-FFF2-40B4-BE49-F238E27FC236}">
                    <a16:creationId xmlns:a16="http://schemas.microsoft.com/office/drawing/2014/main" id="{D859E5D2-0506-4A84-B4CD-5CB4F9CAC43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410" name="Freeform 12">
                  <a:extLst>
                    <a:ext uri="{FF2B5EF4-FFF2-40B4-BE49-F238E27FC236}">
                      <a16:creationId xmlns:a16="http://schemas.microsoft.com/office/drawing/2014/main" id="{9D1E1F3F-A000-4C54-8C88-FA1BA9CC0A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 13">
                  <a:extLst>
                    <a:ext uri="{FF2B5EF4-FFF2-40B4-BE49-F238E27FC236}">
                      <a16:creationId xmlns:a16="http://schemas.microsoft.com/office/drawing/2014/main" id="{BA90915D-925D-455B-A5CE-49F9DAAFBB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 14">
                  <a:extLst>
                    <a:ext uri="{FF2B5EF4-FFF2-40B4-BE49-F238E27FC236}">
                      <a16:creationId xmlns:a16="http://schemas.microsoft.com/office/drawing/2014/main" id="{E60092E0-A834-4C6D-ACA8-4FE5B4C31FE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9" name="Tekstvak 408">
                <a:extLst>
                  <a:ext uri="{FF2B5EF4-FFF2-40B4-BE49-F238E27FC236}">
                    <a16:creationId xmlns:a16="http://schemas.microsoft.com/office/drawing/2014/main" id="{2CDDF36A-C42F-4685-B43E-0AFBE795D0DD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401" name="Groep 400">
              <a:extLst>
                <a:ext uri="{FF2B5EF4-FFF2-40B4-BE49-F238E27FC236}">
                  <a16:creationId xmlns:a16="http://schemas.microsoft.com/office/drawing/2014/main" id="{0F6E1C3D-9F9A-4FC2-9E15-7F5A8E247C83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402" name="Groep 401">
                <a:extLst>
                  <a:ext uri="{FF2B5EF4-FFF2-40B4-BE49-F238E27FC236}">
                    <a16:creationId xmlns:a16="http://schemas.microsoft.com/office/drawing/2014/main" id="{44A12997-ECA5-4A6F-B6D6-5B7BA7320E2F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404" name="Vrije vorm: vorm 403">
                  <a:extLst>
                    <a:ext uri="{FF2B5EF4-FFF2-40B4-BE49-F238E27FC236}">
                      <a16:creationId xmlns:a16="http://schemas.microsoft.com/office/drawing/2014/main" id="{5E8ED6F8-B5EF-4C75-A29A-CFF24CEB2EA4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5" name="Groep 404">
                  <a:extLst>
                    <a:ext uri="{FF2B5EF4-FFF2-40B4-BE49-F238E27FC236}">
                      <a16:creationId xmlns:a16="http://schemas.microsoft.com/office/drawing/2014/main" id="{CF599332-9BAD-459E-A94F-453BBBF5204F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406" name="Vrije vorm: vorm 405">
                    <a:extLst>
                      <a:ext uri="{FF2B5EF4-FFF2-40B4-BE49-F238E27FC236}">
                        <a16:creationId xmlns:a16="http://schemas.microsoft.com/office/drawing/2014/main" id="{6E6ED725-FB2B-4127-BFB1-3E47D3CC6EA5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7" name="Vrije vorm: vorm 406">
                    <a:extLst>
                      <a:ext uri="{FF2B5EF4-FFF2-40B4-BE49-F238E27FC236}">
                        <a16:creationId xmlns:a16="http://schemas.microsoft.com/office/drawing/2014/main" id="{AB26BEC3-A251-43EA-813B-1E01C81D9FEC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03" name="Tekstvak 402">
                <a:extLst>
                  <a:ext uri="{FF2B5EF4-FFF2-40B4-BE49-F238E27FC236}">
                    <a16:creationId xmlns:a16="http://schemas.microsoft.com/office/drawing/2014/main" id="{B58F8BCB-CF9C-4B13-9C46-18E18CA639C7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821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dia blauw appm en klant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DD087B05-040F-416A-AA77-460F5BA1D936}"/>
              </a:ext>
            </a:extLst>
          </p:cNvPr>
          <p:cNvSpPr/>
          <p:nvPr userDrawn="1"/>
        </p:nvSpPr>
        <p:spPr>
          <a:xfrm>
            <a:off x="4994031" y="5918944"/>
            <a:ext cx="2307101" cy="819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2B0B4FE8-EA14-44CD-9A77-26E0C546E4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16000" y="288000"/>
            <a:ext cx="11755606" cy="4137043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90000"/>
          <a:lstStyle>
            <a:lvl1pPr marL="0" indent="0">
              <a:buNone/>
              <a:defRPr/>
            </a:lvl1pPr>
          </a:lstStyle>
          <a:p>
            <a:r>
              <a:rPr lang="nl-NL"/>
              <a:t> 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DA23CB-C984-409B-85C7-3AAE15121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21240" y="5358130"/>
            <a:ext cx="1024467" cy="365125"/>
          </a:xfrm>
          <a:prstGeom prst="rect">
            <a:avLst/>
          </a:prstGeom>
        </p:spPr>
        <p:txBody>
          <a:bodyPr lIns="72000"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129D23C3-5CCB-4BD7-A405-5FEE8FF67A38}" type="datetimeFigureOut">
              <a:rPr lang="nl-NL" smtClean="0"/>
              <a:pPr/>
              <a:t>16-6-2025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364F7F1-1161-4511-B49B-05BA36D8A1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2040" y="3646386"/>
            <a:ext cx="10080000" cy="862114"/>
          </a:xfrm>
          <a:solidFill>
            <a:schemeClr val="accent1"/>
          </a:solidFill>
        </p:spPr>
        <p:txBody>
          <a:bodyPr wrap="square" lIns="648000" tIns="252000" rIns="180000" bIns="108000" anchor="b">
            <a:sp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Presentatiestijl APPM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73BB7AAE-926F-4932-AA91-BB20F21E5D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2040" y="4425043"/>
            <a:ext cx="10080000" cy="957725"/>
          </a:xfrm>
          <a:solidFill>
            <a:schemeClr val="accent1"/>
          </a:solidFill>
        </p:spPr>
        <p:txBody>
          <a:bodyPr lIns="655200" rIns="144000" bIns="36000">
            <a:no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566F295-A356-4471-B4E0-FE9A62CBB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8935" y="6008657"/>
            <a:ext cx="1794130" cy="485297"/>
          </a:xfrm>
          <a:prstGeom prst="rect">
            <a:avLst/>
          </a:prstGeom>
        </p:spPr>
      </p:pic>
      <p:sp>
        <p:nvSpPr>
          <p:cNvPr id="15" name="Tijdelijke aanduiding voor tekst 11">
            <a:extLst>
              <a:ext uri="{FF2B5EF4-FFF2-40B4-BE49-F238E27FC236}">
                <a16:creationId xmlns:a16="http://schemas.microsoft.com/office/drawing/2014/main" id="{261632F0-2D8D-443E-8BE4-881D28A560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92105" y="5918944"/>
            <a:ext cx="2162903" cy="642194"/>
          </a:xfrm>
          <a:noFill/>
          <a:ln>
            <a:noFill/>
          </a:ln>
        </p:spPr>
        <p:txBody>
          <a:bodyPr anchor="ctr"/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Klantlogo invoegen? Selecteer dit vlak &gt; APPM lint &gt; Logo wijzigen</a:t>
            </a:r>
          </a:p>
        </p:txBody>
      </p:sp>
      <p:sp>
        <p:nvSpPr>
          <p:cNvPr id="16" name="Tijdelijke aanduiding voor tekst 11">
            <a:extLst>
              <a:ext uri="{FF2B5EF4-FFF2-40B4-BE49-F238E27FC236}">
                <a16:creationId xmlns:a16="http://schemas.microsoft.com/office/drawing/2014/main" id="{FA0C7C92-FDD7-4F14-AA90-E98AAFBCE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71113" y="5918944"/>
            <a:ext cx="2162903" cy="642194"/>
          </a:xfrm>
          <a:noFill/>
          <a:ln>
            <a:noFill/>
          </a:ln>
        </p:spPr>
        <p:txBody>
          <a:bodyPr anchor="ctr"/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Klantlogo invoegen? Selecteer dit vlak &gt; APPM lint &gt; Logo wijzigen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870934E-8AE6-4327-978E-44D232BF160D}"/>
              </a:ext>
            </a:extLst>
          </p:cNvPr>
          <p:cNvSpPr txBox="1"/>
          <p:nvPr userDrawn="1"/>
        </p:nvSpPr>
        <p:spPr>
          <a:xfrm>
            <a:off x="24384" y="6882384"/>
            <a:ext cx="332142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000">
                <a:solidFill>
                  <a:schemeClr val="bg1">
                    <a:lumMod val="65000"/>
                  </a:schemeClr>
                </a:solidFill>
              </a:rPr>
              <a:t>Afbeelding wijzigen? </a:t>
            </a:r>
            <a:r>
              <a:rPr lang="nl-NL" sz="1000" err="1">
                <a:solidFill>
                  <a:schemeClr val="bg1">
                    <a:lumMod val="65000"/>
                  </a:schemeClr>
                </a:solidFill>
              </a:rPr>
              <a:t>appm</a:t>
            </a:r>
            <a:r>
              <a:rPr lang="nl-NL" sz="1000">
                <a:solidFill>
                  <a:schemeClr val="bg1">
                    <a:lumMod val="65000"/>
                  </a:schemeClr>
                </a:solidFill>
              </a:rPr>
              <a:t> lint &gt; achtergrondfoto wijzigen</a:t>
            </a:r>
          </a:p>
        </p:txBody>
      </p:sp>
    </p:spTree>
    <p:extLst>
      <p:ext uri="{BB962C8B-B14F-4D97-AF65-F5344CB8AC3E}">
        <p14:creationId xmlns:p14="http://schemas.microsoft.com/office/powerpoint/2010/main" val="1314467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DFA1D0-2CBE-4EB5-8508-6AC4CF7D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EAF49A-E665-44EB-AC5B-5FA8A3638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4DC590-F1F1-4C75-8C57-47190476E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1E0AE-C26F-4FBD-9A88-8647336A709F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15E1AA-A695-42F7-B687-C273A8DC1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20F2D31-81AA-4AB8-9FD2-00CFB5FFB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A4EF7-6F1D-41E7-B548-A6579CC8E9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2184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Afbeelding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FO">
            <a:extLst>
              <a:ext uri="{FF2B5EF4-FFF2-40B4-BE49-F238E27FC236}">
                <a16:creationId xmlns:a16="http://schemas.microsoft.com/office/drawing/2014/main" id="{1B3AF81A-44CD-4EDE-B236-08EB61DAC655}"/>
              </a:ext>
            </a:extLst>
          </p:cNvPr>
          <p:cNvSpPr txBox="1"/>
          <p:nvPr userDrawn="1"/>
        </p:nvSpPr>
        <p:spPr>
          <a:xfrm>
            <a:off x="0" y="-325031"/>
            <a:ext cx="12192000" cy="1848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Tekst + Beeld L</a:t>
            </a:r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EF28E369-BDE8-4EE9-98A6-E3F5E1FC09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03474" y="539749"/>
            <a:ext cx="1245600" cy="270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l-PL"/>
              <a:t> 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539537" y="1651000"/>
            <a:ext cx="3358654" cy="4667468"/>
          </a:xfrm>
        </p:spPr>
        <p:txBody>
          <a:bodyPr vert="horz" lIns="0" tIns="0" rIns="0" bIns="0"/>
          <a:lstStyle>
            <a:lvl1pPr>
              <a:defRPr/>
            </a:lvl1pPr>
            <a:lvl2pPr marL="542925" marR="0" indent="-27463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tabLst/>
              <a:defRPr/>
            </a:lvl2pPr>
            <a:lvl3pPr marL="0" marR="0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tabLst/>
              <a:defRPr/>
            </a:lvl3pPr>
            <a:lvl4pPr>
              <a:defRPr/>
            </a:lvl4pPr>
            <a:lvl5pPr marL="0" marR="0" indent="0" algn="l" defTabSz="71913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Tx/>
              <a:buFont typeface="Segoe UI Light" panose="020B0502040204020203" pitchFamily="34" charset="0"/>
              <a:buNone/>
              <a:tabLst/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Bullet</a:t>
            </a:r>
          </a:p>
          <a:p>
            <a:pPr marL="542925" marR="0" lvl="1" indent="-27463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nl-NL" noProof="0"/>
              <a:t>Sub-bullet </a:t>
            </a:r>
          </a:p>
          <a:p>
            <a:pPr marL="0" marR="0" lvl="2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Broodtekst </a:t>
            </a:r>
          </a:p>
          <a:p>
            <a:pPr lvl="3"/>
            <a:r>
              <a:rPr lang="nl-NL" noProof="0"/>
              <a:t>Titel / Quote</a:t>
            </a:r>
          </a:p>
          <a:p>
            <a:pPr marL="0" marR="0" lvl="4" indent="0" algn="l" defTabSz="71913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Tx/>
              <a:buFont typeface="Segoe UI Light" panose="020B0502040204020203" pitchFamily="34" charset="0"/>
              <a:buNone/>
              <a:tabLst/>
              <a:defRPr/>
            </a:pPr>
            <a:r>
              <a:rPr lang="nl-NL" noProof="0"/>
              <a:t>Subkop </a:t>
            </a:r>
            <a:r>
              <a:rPr lang="pl-PL" noProof="0"/>
              <a:t>[licht blauw]</a:t>
            </a:r>
            <a:endParaRPr lang="nl-NL" noProof="0"/>
          </a:p>
          <a:p>
            <a:pPr lvl="5"/>
            <a:r>
              <a:rPr lang="pl-PL" noProof="0"/>
              <a:t>Subkop [donker blauw]</a:t>
            </a:r>
            <a:endParaRPr lang="nl-NL" noProof="0"/>
          </a:p>
          <a:p>
            <a:pPr lvl="6"/>
            <a:r>
              <a:rPr lang="nl-NL" noProof="0"/>
              <a:t>Numerieke bullet</a:t>
            </a:r>
          </a:p>
          <a:p>
            <a:pPr lvl="7"/>
            <a:r>
              <a:rPr lang="nl-NL" noProof="0"/>
              <a:t>Alfabetische bullet</a:t>
            </a:r>
          </a:p>
          <a:p>
            <a:pPr lvl="8"/>
            <a:r>
              <a:rPr lang="nl-NL" noProof="0"/>
              <a:t>Bronvermelding</a:t>
            </a:r>
          </a:p>
          <a:p>
            <a:pPr lvl="8"/>
            <a:endParaRPr lang="en-GB" noProof="0"/>
          </a:p>
        </p:txBody>
      </p:sp>
      <p:sp>
        <p:nvSpPr>
          <p:cNvPr id="358" name="Tijdelijke aanduiding voor afbeelding 9">
            <a:extLst>
              <a:ext uri="{FF2B5EF4-FFF2-40B4-BE49-F238E27FC236}">
                <a16:creationId xmlns:a16="http://schemas.microsoft.com/office/drawing/2014/main" id="{495BD902-6449-4346-B8F0-97D5E9B39CB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37728" y="0"/>
            <a:ext cx="7754273" cy="6318251"/>
          </a:xfrm>
          <a:solidFill>
            <a:schemeClr val="bg1">
              <a:lumMod val="75000"/>
            </a:schemeClr>
          </a:solidFill>
        </p:spPr>
        <p:txBody>
          <a:bodyPr tIns="0" bIns="108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‘afbeeldingen’ in de tab ‘Slidebuilder’</a:t>
            </a:r>
            <a:br>
              <a:rPr lang="nl-NL"/>
            </a:br>
            <a:r>
              <a:rPr lang="nl-NL"/>
              <a:t>en voeg een afbeelding in.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C2681D6A-FE34-493A-8763-E145588B301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6C0E2-C43E-4281-A9D0-370542CDEC12}" type="datetime1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16-6-2025</a:t>
            </a:fld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jdelijke aanduiding voor voettekst 11">
            <a:extLst>
              <a:ext uri="{FF2B5EF4-FFF2-40B4-BE49-F238E27FC236}">
                <a16:creationId xmlns:a16="http://schemas.microsoft.com/office/drawing/2014/main" id="{546CA9B9-82B5-4D48-8639-27CF4F25D92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Cumela en de cumelasector</a:t>
            </a:r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jdelijke aanduiding voor dianummer 12">
            <a:extLst>
              <a:ext uri="{FF2B5EF4-FFF2-40B4-BE49-F238E27FC236}">
                <a16:creationId xmlns:a16="http://schemas.microsoft.com/office/drawing/2014/main" id="{34FA0457-C645-4CE7-BA69-EBADD3A9A62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1DCA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1DCAD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4C6117-9EB8-4337-8D43-F27D200E4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538" y="540000"/>
            <a:ext cx="3358653" cy="755761"/>
          </a:xfrm>
        </p:spPr>
        <p:txBody>
          <a:bodyPr/>
          <a:lstStyle/>
          <a:p>
            <a:r>
              <a:rPr lang="nl-NL"/>
              <a:t>Titel</a:t>
            </a:r>
            <a:br>
              <a:rPr lang="pl-PL"/>
            </a:br>
            <a:r>
              <a:rPr lang="pl-PL"/>
              <a:t>max. 2 regels</a:t>
            </a:r>
            <a:endParaRPr lang="en-GB"/>
          </a:p>
        </p:txBody>
      </p:sp>
      <p:grpSp>
        <p:nvGrpSpPr>
          <p:cNvPr id="237" name="INSTRUCTIE">
            <a:extLst>
              <a:ext uri="{FF2B5EF4-FFF2-40B4-BE49-F238E27FC236}">
                <a16:creationId xmlns:a16="http://schemas.microsoft.com/office/drawing/2014/main" id="{734C8837-4152-4CE5-BFE5-5FBC1E3BBE92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38" name="Rechthoek 237">
              <a:extLst>
                <a:ext uri="{FF2B5EF4-FFF2-40B4-BE49-F238E27FC236}">
                  <a16:creationId xmlns:a16="http://schemas.microsoft.com/office/drawing/2014/main" id="{B8689C32-7352-44CC-AB6D-FFD83DD4BD1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1DCA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239" name="Ovaal 238">
              <a:extLst>
                <a:ext uri="{FF2B5EF4-FFF2-40B4-BE49-F238E27FC236}">
                  <a16:creationId xmlns:a16="http://schemas.microsoft.com/office/drawing/2014/main" id="{3A253788-9DB0-4CDE-8C6D-B4CC81083002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40" name="Rechthoek 239">
              <a:extLst>
                <a:ext uri="{FF2B5EF4-FFF2-40B4-BE49-F238E27FC236}">
                  <a16:creationId xmlns:a16="http://schemas.microsoft.com/office/drawing/2014/main" id="{33A2A940-99D9-4BD1-88B2-4156EE6C9CF2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5113" marR="0" lvl="0" indent="-265113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1" name="Ovaal 240">
              <a:extLst>
                <a:ext uri="{FF2B5EF4-FFF2-40B4-BE49-F238E27FC236}">
                  <a16:creationId xmlns:a16="http://schemas.microsoft.com/office/drawing/2014/main" id="{4212A182-0B21-4917-A47E-D746CB650D4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42" name="Rechthoek 241">
              <a:extLst>
                <a:ext uri="{FF2B5EF4-FFF2-40B4-BE49-F238E27FC236}">
                  <a16:creationId xmlns:a16="http://schemas.microsoft.com/office/drawing/2014/main" id="{270194CC-2ED1-4FFB-8A50-75EA96FFBF5E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43" name="Rechthoek 242">
              <a:extLst>
                <a:ext uri="{FF2B5EF4-FFF2-40B4-BE49-F238E27FC236}">
                  <a16:creationId xmlns:a16="http://schemas.microsoft.com/office/drawing/2014/main" id="{1BDDD255-0CBA-4C29-B2E4-7482464DE835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B3B6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4" name="Ovaal 243">
              <a:extLst>
                <a:ext uri="{FF2B5EF4-FFF2-40B4-BE49-F238E27FC236}">
                  <a16:creationId xmlns:a16="http://schemas.microsoft.com/office/drawing/2014/main" id="{901719A7-79E8-40C8-A1DC-5CC7FFE6EF98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45" name="Rechthoek 244">
              <a:extLst>
                <a:ext uri="{FF2B5EF4-FFF2-40B4-BE49-F238E27FC236}">
                  <a16:creationId xmlns:a16="http://schemas.microsoft.com/office/drawing/2014/main" id="{4476F9B1-1249-421C-9DB0-22D1F7B00D8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DCAD3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Broodtekst</a:t>
              </a:r>
            </a:p>
          </p:txBody>
        </p:sp>
        <p:sp>
          <p:nvSpPr>
            <p:cNvPr id="246" name="Ovaal 245">
              <a:extLst>
                <a:ext uri="{FF2B5EF4-FFF2-40B4-BE49-F238E27FC236}">
                  <a16:creationId xmlns:a16="http://schemas.microsoft.com/office/drawing/2014/main" id="{578D6F51-E132-4AFF-998E-B546915C95C3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47" name="Rechthoek 246">
              <a:extLst>
                <a:ext uri="{FF2B5EF4-FFF2-40B4-BE49-F238E27FC236}">
                  <a16:creationId xmlns:a16="http://schemas.microsoft.com/office/drawing/2014/main" id="{917C749B-1BDA-4BB9-86F7-B5DD1655BE39}"/>
                </a:ext>
              </a:extLst>
            </p:cNvPr>
            <p:cNvSpPr/>
            <p:nvPr userDrawn="1"/>
          </p:nvSpPr>
          <p:spPr>
            <a:xfrm>
              <a:off x="-3319415" y="268659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DCAD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Titel / Quote</a:t>
              </a:r>
            </a:p>
          </p:txBody>
        </p:sp>
        <p:sp>
          <p:nvSpPr>
            <p:cNvPr id="248" name="Ovaal 247">
              <a:extLst>
                <a:ext uri="{FF2B5EF4-FFF2-40B4-BE49-F238E27FC236}">
                  <a16:creationId xmlns:a16="http://schemas.microsoft.com/office/drawing/2014/main" id="{2E43AB7B-22E0-44F1-BE16-845C354FC4C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49" name="Rechthoek 248">
              <a:extLst>
                <a:ext uri="{FF2B5EF4-FFF2-40B4-BE49-F238E27FC236}">
                  <a16:creationId xmlns:a16="http://schemas.microsoft.com/office/drawing/2014/main" id="{A20DCFD1-0F83-4543-B5D7-2B35C939490A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DCAD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err="1">
                  <a:ln>
                    <a:noFill/>
                  </a:ln>
                  <a:solidFill>
                    <a:srgbClr val="1DCA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Subkop</a:t>
              </a: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rgbClr val="1DCA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[licht blauw]</a:t>
              </a:r>
            </a:p>
          </p:txBody>
        </p:sp>
        <p:sp>
          <p:nvSpPr>
            <p:cNvPr id="250" name="Ovaal 249">
              <a:extLst>
                <a:ext uri="{FF2B5EF4-FFF2-40B4-BE49-F238E27FC236}">
                  <a16:creationId xmlns:a16="http://schemas.microsoft.com/office/drawing/2014/main" id="{09025E05-5045-415A-989B-8CA69AE10479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51" name="Rechthoek 250">
              <a:extLst>
                <a:ext uri="{FF2B5EF4-FFF2-40B4-BE49-F238E27FC236}">
                  <a16:creationId xmlns:a16="http://schemas.microsoft.com/office/drawing/2014/main" id="{86444707-6072-4D65-ACB3-998D2E476721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B3B60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2" name="Ovaal 251">
              <a:extLst>
                <a:ext uri="{FF2B5EF4-FFF2-40B4-BE49-F238E27FC236}">
                  <a16:creationId xmlns:a16="http://schemas.microsoft.com/office/drawing/2014/main" id="{A7EB1145-33F9-466E-A755-00B9B048FFEE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53" name="Rechthoek 252">
              <a:extLst>
                <a:ext uri="{FF2B5EF4-FFF2-40B4-BE49-F238E27FC236}">
                  <a16:creationId xmlns:a16="http://schemas.microsoft.com/office/drawing/2014/main" id="{1EBF4EDD-93D5-4677-8C04-A50427045A19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B3B60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4" name="Ovaal 253">
              <a:extLst>
                <a:ext uri="{FF2B5EF4-FFF2-40B4-BE49-F238E27FC236}">
                  <a16:creationId xmlns:a16="http://schemas.microsoft.com/office/drawing/2014/main" id="{B088D9F4-E8BB-466E-A55B-3BC04A2F3C4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55" name="Rechthoek 254">
              <a:extLst>
                <a:ext uri="{FF2B5EF4-FFF2-40B4-BE49-F238E27FC236}">
                  <a16:creationId xmlns:a16="http://schemas.microsoft.com/office/drawing/2014/main" id="{CC269346-96A4-4AD5-967B-7BF9F45FDC57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B3B6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256" name="Ovaal 255">
              <a:extLst>
                <a:ext uri="{FF2B5EF4-FFF2-40B4-BE49-F238E27FC236}">
                  <a16:creationId xmlns:a16="http://schemas.microsoft.com/office/drawing/2014/main" id="{0091FC2B-8F94-442E-A7C2-AD7E0BFE60E2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57" name="Rechthoek 256">
              <a:extLst>
                <a:ext uri="{FF2B5EF4-FFF2-40B4-BE49-F238E27FC236}">
                  <a16:creationId xmlns:a16="http://schemas.microsoft.com/office/drawing/2014/main" id="{1F5A8E44-2291-475C-B2E5-B7CC1D4A2EAD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DCAD3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err="1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Subkop</a:t>
              </a:r>
              <a:r>
                <a:rPr kumimoji="0" lang="nl-NL" sz="1400" b="1" i="0" u="none" strike="noStrike" kern="0" cap="none" spc="0" normalizeH="0" baseline="0" noProof="0">
                  <a:ln>
                    <a:noFill/>
                  </a:ln>
                  <a:solidFill>
                    <a:srgbClr val="0B3B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[donker blauw]</a:t>
              </a:r>
            </a:p>
          </p:txBody>
        </p:sp>
        <p:sp>
          <p:nvSpPr>
            <p:cNvPr id="258" name="Rechthoek 257">
              <a:extLst>
                <a:ext uri="{FF2B5EF4-FFF2-40B4-BE49-F238E27FC236}">
                  <a16:creationId xmlns:a16="http://schemas.microsoft.com/office/drawing/2014/main" id="{E7846269-F539-405E-9A7C-8EB2948A8DDC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259" name="ICOON_info">
              <a:extLst>
                <a:ext uri="{FF2B5EF4-FFF2-40B4-BE49-F238E27FC236}">
                  <a16:creationId xmlns:a16="http://schemas.microsoft.com/office/drawing/2014/main" id="{45DD48A9-CB85-482E-AB0E-164BD18D2225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07" name="Ovaal 306">
                <a:extLst>
                  <a:ext uri="{FF2B5EF4-FFF2-40B4-BE49-F238E27FC236}">
                    <a16:creationId xmlns:a16="http://schemas.microsoft.com/office/drawing/2014/main" id="{D7F2E701-D1C1-4E5E-9BE1-F19C18E2C8B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08" name="Graphic 163" descr="Informatie">
                <a:extLst>
                  <a:ext uri="{FF2B5EF4-FFF2-40B4-BE49-F238E27FC236}">
                    <a16:creationId xmlns:a16="http://schemas.microsoft.com/office/drawing/2014/main" id="{A3DB2C72-5DCC-4DFF-94CB-DC23C435177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60" name="VOORBEELD">
              <a:extLst>
                <a:ext uri="{FF2B5EF4-FFF2-40B4-BE49-F238E27FC236}">
                  <a16:creationId xmlns:a16="http://schemas.microsoft.com/office/drawing/2014/main" id="{F1C88EAA-F4EA-4C79-93C5-134D36ECCD93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67" name="Rechthoek 266">
                <a:extLst>
                  <a:ext uri="{FF2B5EF4-FFF2-40B4-BE49-F238E27FC236}">
                    <a16:creationId xmlns:a16="http://schemas.microsoft.com/office/drawing/2014/main" id="{E877163F-BB3E-4B85-8A0F-DD646E78F523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0B3B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268" name="Rechthoek 267">
                <a:extLst>
                  <a:ext uri="{FF2B5EF4-FFF2-40B4-BE49-F238E27FC236}">
                    <a16:creationId xmlns:a16="http://schemas.microsoft.com/office/drawing/2014/main" id="{A7AC7DDF-98E6-4DD4-8395-BC939CBCBA10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69" name="Groep 268">
                <a:extLst>
                  <a:ext uri="{FF2B5EF4-FFF2-40B4-BE49-F238E27FC236}">
                    <a16:creationId xmlns:a16="http://schemas.microsoft.com/office/drawing/2014/main" id="{26252960-8ED9-4057-BD38-3488408BB8A6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00" name="Groep 299">
                  <a:extLst>
                    <a:ext uri="{FF2B5EF4-FFF2-40B4-BE49-F238E27FC236}">
                      <a16:creationId xmlns:a16="http://schemas.microsoft.com/office/drawing/2014/main" id="{9C8D0FD3-9CCC-4B40-B0A0-B01B8C0E316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02" name="Rechte verbindingslijn 301">
                    <a:extLst>
                      <a:ext uri="{FF2B5EF4-FFF2-40B4-BE49-F238E27FC236}">
                        <a16:creationId xmlns:a16="http://schemas.microsoft.com/office/drawing/2014/main" id="{B1FE8BBD-314B-441A-B448-E2E2D7E1189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3" name="Rechte verbindingslijn 302">
                    <a:extLst>
                      <a:ext uri="{FF2B5EF4-FFF2-40B4-BE49-F238E27FC236}">
                        <a16:creationId xmlns:a16="http://schemas.microsoft.com/office/drawing/2014/main" id="{1C52A684-5DD6-478F-9140-8C721EE79E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4" name="Rechte verbindingslijn 303">
                    <a:extLst>
                      <a:ext uri="{FF2B5EF4-FFF2-40B4-BE49-F238E27FC236}">
                        <a16:creationId xmlns:a16="http://schemas.microsoft.com/office/drawing/2014/main" id="{F279A898-B569-4175-A226-D150F763D22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6717E376-8855-40BF-88F5-3817598195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2BA32816-63E8-451C-9BEB-0E9F684F2F6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01" name="Pijl: rechts 300">
                  <a:extLst>
                    <a:ext uri="{FF2B5EF4-FFF2-40B4-BE49-F238E27FC236}">
                      <a16:creationId xmlns:a16="http://schemas.microsoft.com/office/drawing/2014/main" id="{25B75120-05F4-4E63-96F7-B74128E8CAF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70" name="Groep 269">
                <a:extLst>
                  <a:ext uri="{FF2B5EF4-FFF2-40B4-BE49-F238E27FC236}">
                    <a16:creationId xmlns:a16="http://schemas.microsoft.com/office/drawing/2014/main" id="{BA64CBD8-274B-4F15-B728-03F6C4664D96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93" name="Groep 292">
                  <a:extLst>
                    <a:ext uri="{FF2B5EF4-FFF2-40B4-BE49-F238E27FC236}">
                      <a16:creationId xmlns:a16="http://schemas.microsoft.com/office/drawing/2014/main" id="{9ECBBC4F-3DB7-4D46-B8EB-1C09107BB20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95" name="Rechte verbindingslijn 294">
                    <a:extLst>
                      <a:ext uri="{FF2B5EF4-FFF2-40B4-BE49-F238E27FC236}">
                        <a16:creationId xmlns:a16="http://schemas.microsoft.com/office/drawing/2014/main" id="{17759132-8B91-4B1A-96B4-8764E86146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6" name="Rechte verbindingslijn 295">
                    <a:extLst>
                      <a:ext uri="{FF2B5EF4-FFF2-40B4-BE49-F238E27FC236}">
                        <a16:creationId xmlns:a16="http://schemas.microsoft.com/office/drawing/2014/main" id="{CF7DB220-2D09-48B8-8AC9-679388D3D2C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7" name="Rechte verbindingslijn 296">
                    <a:extLst>
                      <a:ext uri="{FF2B5EF4-FFF2-40B4-BE49-F238E27FC236}">
                        <a16:creationId xmlns:a16="http://schemas.microsoft.com/office/drawing/2014/main" id="{5CC7C353-2DAF-4AE1-A2AF-32CD96DF68A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8" name="Rechte verbindingslijn 297">
                    <a:extLst>
                      <a:ext uri="{FF2B5EF4-FFF2-40B4-BE49-F238E27FC236}">
                        <a16:creationId xmlns:a16="http://schemas.microsoft.com/office/drawing/2014/main" id="{FEF1E9BB-D689-433B-B4B8-0E46E5C1096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9" name="Rechte verbindingslijn 298">
                    <a:extLst>
                      <a:ext uri="{FF2B5EF4-FFF2-40B4-BE49-F238E27FC236}">
                        <a16:creationId xmlns:a16="http://schemas.microsoft.com/office/drawing/2014/main" id="{B68DCF9A-60EE-4605-B581-8D9D6E5942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94" name="Pijl: rechts 293">
                  <a:extLst>
                    <a:ext uri="{FF2B5EF4-FFF2-40B4-BE49-F238E27FC236}">
                      <a16:creationId xmlns:a16="http://schemas.microsoft.com/office/drawing/2014/main" id="{F48EBC05-1DEF-4EFD-9445-6103E6CE21A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71" name="Rechte verbindingslijn 270">
                <a:extLst>
                  <a:ext uri="{FF2B5EF4-FFF2-40B4-BE49-F238E27FC236}">
                    <a16:creationId xmlns:a16="http://schemas.microsoft.com/office/drawing/2014/main" id="{6FE746C6-409C-4229-A3AA-B9A9FD83CE3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72" name="Rechte verbindingslijn 271">
                <a:extLst>
                  <a:ext uri="{FF2B5EF4-FFF2-40B4-BE49-F238E27FC236}">
                    <a16:creationId xmlns:a16="http://schemas.microsoft.com/office/drawing/2014/main" id="{8649C325-A8F3-483A-8B98-5F6733A2F0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73" name="Rechthoek 272">
                <a:extLst>
                  <a:ext uri="{FF2B5EF4-FFF2-40B4-BE49-F238E27FC236}">
                    <a16:creationId xmlns:a16="http://schemas.microsoft.com/office/drawing/2014/main" id="{E54860F0-49B4-4AC3-AFD2-15428767CFD0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B3B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274" name="Rechthoek 273">
                <a:extLst>
                  <a:ext uri="{FF2B5EF4-FFF2-40B4-BE49-F238E27FC236}">
                    <a16:creationId xmlns:a16="http://schemas.microsoft.com/office/drawing/2014/main" id="{35357CDD-432C-4BE5-A09D-A37BBE9793D8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B3B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275" name="Groep 274">
                <a:extLst>
                  <a:ext uri="{FF2B5EF4-FFF2-40B4-BE49-F238E27FC236}">
                    <a16:creationId xmlns:a16="http://schemas.microsoft.com/office/drawing/2014/main" id="{82CBE335-7567-458A-8D6D-9D3145D31074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85" name="Rechthoek 284">
                  <a:extLst>
                    <a:ext uri="{FF2B5EF4-FFF2-40B4-BE49-F238E27FC236}">
                      <a16:creationId xmlns:a16="http://schemas.microsoft.com/office/drawing/2014/main" id="{2E0FB5A9-06AC-4477-8897-2FC0D4243060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86" name="Groep 285">
                  <a:extLst>
                    <a:ext uri="{FF2B5EF4-FFF2-40B4-BE49-F238E27FC236}">
                      <a16:creationId xmlns:a16="http://schemas.microsoft.com/office/drawing/2014/main" id="{E0EC918E-2719-4C59-9413-90562588349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88" name="Rechte verbindingslijn 287">
                    <a:extLst>
                      <a:ext uri="{FF2B5EF4-FFF2-40B4-BE49-F238E27FC236}">
                        <a16:creationId xmlns:a16="http://schemas.microsoft.com/office/drawing/2014/main" id="{4DCADED4-2B0D-4311-BF74-447286128E2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9" name="Rechte verbindingslijn 288">
                    <a:extLst>
                      <a:ext uri="{FF2B5EF4-FFF2-40B4-BE49-F238E27FC236}">
                        <a16:creationId xmlns:a16="http://schemas.microsoft.com/office/drawing/2014/main" id="{D0C9D54C-3A43-49F5-BAA7-79BF4E57DC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0" name="Rechte verbindingslijn 289">
                    <a:extLst>
                      <a:ext uri="{FF2B5EF4-FFF2-40B4-BE49-F238E27FC236}">
                        <a16:creationId xmlns:a16="http://schemas.microsoft.com/office/drawing/2014/main" id="{655E85B9-E3D5-4B49-865C-0B26CE02572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1" name="Rechte verbindingslijn 290">
                    <a:extLst>
                      <a:ext uri="{FF2B5EF4-FFF2-40B4-BE49-F238E27FC236}">
                        <a16:creationId xmlns:a16="http://schemas.microsoft.com/office/drawing/2014/main" id="{FCA865E5-6CF3-4EEB-B2E8-32D34813F5E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2" name="Rechte verbindingslijn 291">
                    <a:extLst>
                      <a:ext uri="{FF2B5EF4-FFF2-40B4-BE49-F238E27FC236}">
                        <a16:creationId xmlns:a16="http://schemas.microsoft.com/office/drawing/2014/main" id="{125B038D-9BE9-440E-A788-A7B8437D04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87" name="Pijl: rechts 286">
                  <a:extLst>
                    <a:ext uri="{FF2B5EF4-FFF2-40B4-BE49-F238E27FC236}">
                      <a16:creationId xmlns:a16="http://schemas.microsoft.com/office/drawing/2014/main" id="{3340E4DA-A84A-4954-9F7A-EE9F57EC286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76" name="Groep 275">
                <a:extLst>
                  <a:ext uri="{FF2B5EF4-FFF2-40B4-BE49-F238E27FC236}">
                    <a16:creationId xmlns:a16="http://schemas.microsoft.com/office/drawing/2014/main" id="{CD2EB1B3-0506-4FFF-95B5-E9501BDB098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77" name="Rechthoek 276">
                  <a:extLst>
                    <a:ext uri="{FF2B5EF4-FFF2-40B4-BE49-F238E27FC236}">
                      <a16:creationId xmlns:a16="http://schemas.microsoft.com/office/drawing/2014/main" id="{18292B60-B766-4B1A-9787-EAC0D6D966CA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78" name="Groep 277">
                  <a:extLst>
                    <a:ext uri="{FF2B5EF4-FFF2-40B4-BE49-F238E27FC236}">
                      <a16:creationId xmlns:a16="http://schemas.microsoft.com/office/drawing/2014/main" id="{0C896991-0D0E-4475-9AD2-727C3346F57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80" name="Rechte verbindingslijn 279">
                    <a:extLst>
                      <a:ext uri="{FF2B5EF4-FFF2-40B4-BE49-F238E27FC236}">
                        <a16:creationId xmlns:a16="http://schemas.microsoft.com/office/drawing/2014/main" id="{BAA67D5B-1AA1-46BD-A273-C4AC8BC6EC6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1" name="Rechte verbindingslijn 280">
                    <a:extLst>
                      <a:ext uri="{FF2B5EF4-FFF2-40B4-BE49-F238E27FC236}">
                        <a16:creationId xmlns:a16="http://schemas.microsoft.com/office/drawing/2014/main" id="{505A1318-40B8-4F36-AD1D-29FBEA8A3C1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2" name="Rechte verbindingslijn 281">
                    <a:extLst>
                      <a:ext uri="{FF2B5EF4-FFF2-40B4-BE49-F238E27FC236}">
                        <a16:creationId xmlns:a16="http://schemas.microsoft.com/office/drawing/2014/main" id="{F05F1034-2AB6-43ED-8A2F-CE63FF7CCFF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3" name="Rechte verbindingslijn 282">
                    <a:extLst>
                      <a:ext uri="{FF2B5EF4-FFF2-40B4-BE49-F238E27FC236}">
                        <a16:creationId xmlns:a16="http://schemas.microsoft.com/office/drawing/2014/main" id="{D1A05E3D-EBB0-4633-9116-6B1778A60B1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4" name="Rechte verbindingslijn 283">
                    <a:extLst>
                      <a:ext uri="{FF2B5EF4-FFF2-40B4-BE49-F238E27FC236}">
                        <a16:creationId xmlns:a16="http://schemas.microsoft.com/office/drawing/2014/main" id="{E46DD296-E218-4508-B14B-BF9CA400126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79" name="Pijl: rechts 278">
                  <a:extLst>
                    <a:ext uri="{FF2B5EF4-FFF2-40B4-BE49-F238E27FC236}">
                      <a16:creationId xmlns:a16="http://schemas.microsoft.com/office/drawing/2014/main" id="{37717550-00B7-4855-AE98-E894FD6CADCE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61" name="Groep 260">
              <a:extLst>
                <a:ext uri="{FF2B5EF4-FFF2-40B4-BE49-F238E27FC236}">
                  <a16:creationId xmlns:a16="http://schemas.microsoft.com/office/drawing/2014/main" id="{F05B468D-A058-4601-ABF5-DAB95F83608A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262" name="Inspireren">
                <a:extLst>
                  <a:ext uri="{FF2B5EF4-FFF2-40B4-BE49-F238E27FC236}">
                    <a16:creationId xmlns:a16="http://schemas.microsoft.com/office/drawing/2014/main" id="{BC2BC9A9-3977-4BE9-B6E9-69F800A92B9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64" name="Freeform 12">
                  <a:extLst>
                    <a:ext uri="{FF2B5EF4-FFF2-40B4-BE49-F238E27FC236}">
                      <a16:creationId xmlns:a16="http://schemas.microsoft.com/office/drawing/2014/main" id="{C6920F01-8202-47DC-A76A-EBDEB7DC69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Freeform 13">
                  <a:extLst>
                    <a:ext uri="{FF2B5EF4-FFF2-40B4-BE49-F238E27FC236}">
                      <a16:creationId xmlns:a16="http://schemas.microsoft.com/office/drawing/2014/main" id="{FB7F4BBC-F71A-4BB8-B228-B8329B3F3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14">
                  <a:extLst>
                    <a:ext uri="{FF2B5EF4-FFF2-40B4-BE49-F238E27FC236}">
                      <a16:creationId xmlns:a16="http://schemas.microsoft.com/office/drawing/2014/main" id="{F512C25D-41A8-4093-A224-F65089A70FA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3" name="Tekstvak 262">
                <a:extLst>
                  <a:ext uri="{FF2B5EF4-FFF2-40B4-BE49-F238E27FC236}">
                    <a16:creationId xmlns:a16="http://schemas.microsoft.com/office/drawing/2014/main" id="{A1C307D3-46EB-4640-BEF2-D6D11527B4E1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grpSp>
        <p:nvGrpSpPr>
          <p:cNvPr id="309" name="INSTRUCTIE">
            <a:extLst>
              <a:ext uri="{FF2B5EF4-FFF2-40B4-BE49-F238E27FC236}">
                <a16:creationId xmlns:a16="http://schemas.microsoft.com/office/drawing/2014/main" id="{760FD95E-6681-4E3E-8000-E3B80D1F9796}"/>
              </a:ext>
            </a:extLst>
          </p:cNvPr>
          <p:cNvGrpSpPr/>
          <p:nvPr userDrawn="1"/>
        </p:nvGrpSpPr>
        <p:grpSpPr>
          <a:xfrm>
            <a:off x="12377595" y="0"/>
            <a:ext cx="3693113" cy="5247148"/>
            <a:chOff x="-3786164" y="0"/>
            <a:chExt cx="3693113" cy="5247148"/>
          </a:xfrm>
        </p:grpSpPr>
        <p:sp>
          <p:nvSpPr>
            <p:cNvPr id="310" name="Rechthoek 309">
              <a:extLst>
                <a:ext uri="{FF2B5EF4-FFF2-40B4-BE49-F238E27FC236}">
                  <a16:creationId xmlns:a16="http://schemas.microsoft.com/office/drawing/2014/main" id="{B2A56FAC-BBF1-40B6-BE8B-133F1024F427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1DCA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311" name="Rechthoek 310">
              <a:extLst>
                <a:ext uri="{FF2B5EF4-FFF2-40B4-BE49-F238E27FC236}">
                  <a16:creationId xmlns:a16="http://schemas.microsoft.com/office/drawing/2014/main" id="{63DEC6DE-CA10-486A-9DF2-FBC562D52063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1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sp>
          <p:nvSpPr>
            <p:cNvPr id="312" name="Ovaal 311">
              <a:extLst>
                <a:ext uri="{FF2B5EF4-FFF2-40B4-BE49-F238E27FC236}">
                  <a16:creationId xmlns:a16="http://schemas.microsoft.com/office/drawing/2014/main" id="{C329F0EC-A925-4D30-AB81-259F2D860CA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13" name="Rechthoek 312">
              <a:extLst>
                <a:ext uri="{FF2B5EF4-FFF2-40B4-BE49-F238E27FC236}">
                  <a16:creationId xmlns:a16="http://schemas.microsoft.com/office/drawing/2014/main" id="{BAAF49B5-6BEB-436A-9B9D-435CA84CCD79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14" name="Ovaal 313">
              <a:extLst>
                <a:ext uri="{FF2B5EF4-FFF2-40B4-BE49-F238E27FC236}">
                  <a16:creationId xmlns:a16="http://schemas.microsoft.com/office/drawing/2014/main" id="{BB54BCE2-2074-4A0F-A82A-F159EC288A3E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15" name="Rechthoek 314">
              <a:extLst>
                <a:ext uri="{FF2B5EF4-FFF2-40B4-BE49-F238E27FC236}">
                  <a16:creationId xmlns:a16="http://schemas.microsoft.com/office/drawing/2014/main" id="{9CF1AD95-0BBF-4900-ABB9-5C71FB45EC87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16" name="Rechthoek 315">
              <a:extLst>
                <a:ext uri="{FF2B5EF4-FFF2-40B4-BE49-F238E27FC236}">
                  <a16:creationId xmlns:a16="http://schemas.microsoft.com/office/drawing/2014/main" id="{1C60F88D-EADC-437A-8A7E-9AF2D26113E9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317" name="Ovaal 316">
              <a:extLst>
                <a:ext uri="{FF2B5EF4-FFF2-40B4-BE49-F238E27FC236}">
                  <a16:creationId xmlns:a16="http://schemas.microsoft.com/office/drawing/2014/main" id="{9F942092-E705-41C2-9414-E3566D601278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18" name="Rechthoek 317">
              <a:extLst>
                <a:ext uri="{FF2B5EF4-FFF2-40B4-BE49-F238E27FC236}">
                  <a16:creationId xmlns:a16="http://schemas.microsoft.com/office/drawing/2014/main" id="{52CED948-89D9-41B0-A486-292EA3BA0E86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319" name="Groep 318">
              <a:extLst>
                <a:ext uri="{FF2B5EF4-FFF2-40B4-BE49-F238E27FC236}">
                  <a16:creationId xmlns:a16="http://schemas.microsoft.com/office/drawing/2014/main" id="{0406E02A-3F1F-4261-A573-8FC04E3F4167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336" name="Groep 335">
                <a:extLst>
                  <a:ext uri="{FF2B5EF4-FFF2-40B4-BE49-F238E27FC236}">
                    <a16:creationId xmlns:a16="http://schemas.microsoft.com/office/drawing/2014/main" id="{90FC56C3-87B9-4F23-9A07-AB919BF6B1F3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339" name="Groep 338">
                  <a:extLst>
                    <a:ext uri="{FF2B5EF4-FFF2-40B4-BE49-F238E27FC236}">
                      <a16:creationId xmlns:a16="http://schemas.microsoft.com/office/drawing/2014/main" id="{385DFF54-41B6-4FDA-BC6C-9506B9D73E3A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346" name="Groep 345">
                    <a:extLst>
                      <a:ext uri="{FF2B5EF4-FFF2-40B4-BE49-F238E27FC236}">
                        <a16:creationId xmlns:a16="http://schemas.microsoft.com/office/drawing/2014/main" id="{E17CDE46-A291-4750-931A-E565CBFFF74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349" name="Rechthoek 348">
                      <a:extLst>
                        <a:ext uri="{FF2B5EF4-FFF2-40B4-BE49-F238E27FC236}">
                          <a16:creationId xmlns:a16="http://schemas.microsoft.com/office/drawing/2014/main" id="{D9CE24A8-5F60-4FB4-AE3B-5E3DBA4ADD5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50" name="Rechthoek 349">
                      <a:extLst>
                        <a:ext uri="{FF2B5EF4-FFF2-40B4-BE49-F238E27FC236}">
                          <a16:creationId xmlns:a16="http://schemas.microsoft.com/office/drawing/2014/main" id="{E68C3D60-7F4C-4843-8AE7-9E5D58C133F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51" name="Ovaal 350">
                      <a:extLst>
                        <a:ext uri="{FF2B5EF4-FFF2-40B4-BE49-F238E27FC236}">
                          <a16:creationId xmlns:a16="http://schemas.microsoft.com/office/drawing/2014/main" id="{7BC03459-6A12-42EA-985A-963200FEB2C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47" name="Afbeelding 346">
                    <a:extLst>
                      <a:ext uri="{FF2B5EF4-FFF2-40B4-BE49-F238E27FC236}">
                        <a16:creationId xmlns:a16="http://schemas.microsoft.com/office/drawing/2014/main" id="{F3B303B5-8852-4191-9F09-ED964889CE0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48" name="Afbeelding 347">
                    <a:extLst>
                      <a:ext uri="{FF2B5EF4-FFF2-40B4-BE49-F238E27FC236}">
                        <a16:creationId xmlns:a16="http://schemas.microsoft.com/office/drawing/2014/main" id="{6F06422D-3A87-4901-BE0E-4DF8819667E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40" name="Groep 339">
                  <a:extLst>
                    <a:ext uri="{FF2B5EF4-FFF2-40B4-BE49-F238E27FC236}">
                      <a16:creationId xmlns:a16="http://schemas.microsoft.com/office/drawing/2014/main" id="{FB4EB4AD-59FC-4DEF-B8FB-C7C7DB12FD7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44" name="Rechthoek 343">
                    <a:extLst>
                      <a:ext uri="{FF2B5EF4-FFF2-40B4-BE49-F238E27FC236}">
                        <a16:creationId xmlns:a16="http://schemas.microsoft.com/office/drawing/2014/main" id="{3447AF68-311D-4D7F-8477-B4A68CD2B3B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5" name="Rechthoek 344">
                    <a:extLst>
                      <a:ext uri="{FF2B5EF4-FFF2-40B4-BE49-F238E27FC236}">
                        <a16:creationId xmlns:a16="http://schemas.microsoft.com/office/drawing/2014/main" id="{08137EE5-BC26-428C-B9C7-F3EBB47B530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41" name="Groep 340">
                  <a:extLst>
                    <a:ext uri="{FF2B5EF4-FFF2-40B4-BE49-F238E27FC236}">
                      <a16:creationId xmlns:a16="http://schemas.microsoft.com/office/drawing/2014/main" id="{C7D1E2D2-B812-49FD-903C-CCE232AD12C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42" name="Rechthoek 341">
                    <a:extLst>
                      <a:ext uri="{FF2B5EF4-FFF2-40B4-BE49-F238E27FC236}">
                        <a16:creationId xmlns:a16="http://schemas.microsoft.com/office/drawing/2014/main" id="{B680F9B1-7075-4AAC-B406-3DE103B8E7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3" name="Rechthoek 342">
                    <a:extLst>
                      <a:ext uri="{FF2B5EF4-FFF2-40B4-BE49-F238E27FC236}">
                        <a16:creationId xmlns:a16="http://schemas.microsoft.com/office/drawing/2014/main" id="{7F0236BE-CBEB-408C-A44F-0C49AAE94EE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37" name="Rechthoek 336">
                <a:extLst>
                  <a:ext uri="{FF2B5EF4-FFF2-40B4-BE49-F238E27FC236}">
                    <a16:creationId xmlns:a16="http://schemas.microsoft.com/office/drawing/2014/main" id="{0C935606-E8E4-44B5-901F-53FB6F6D5389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338" name="Gelijkbenige driehoek 337">
                <a:extLst>
                  <a:ext uri="{FF2B5EF4-FFF2-40B4-BE49-F238E27FC236}">
                    <a16:creationId xmlns:a16="http://schemas.microsoft.com/office/drawing/2014/main" id="{2753BB11-4795-4785-8717-30D91A71BC58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20" name="ICOON_info">
              <a:extLst>
                <a:ext uri="{FF2B5EF4-FFF2-40B4-BE49-F238E27FC236}">
                  <a16:creationId xmlns:a16="http://schemas.microsoft.com/office/drawing/2014/main" id="{168A18E2-29F3-4197-BA9D-24C725D81E3F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334" name="Ovaal 333">
                <a:extLst>
                  <a:ext uri="{FF2B5EF4-FFF2-40B4-BE49-F238E27FC236}">
                    <a16:creationId xmlns:a16="http://schemas.microsoft.com/office/drawing/2014/main" id="{A1BE69CD-E9C9-42F9-935D-CE353CE3FFD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35" name="Graphic 163" descr="Informatie">
                <a:extLst>
                  <a:ext uri="{FF2B5EF4-FFF2-40B4-BE49-F238E27FC236}">
                    <a16:creationId xmlns:a16="http://schemas.microsoft.com/office/drawing/2014/main" id="{8601DF6F-71E3-404C-9F82-E988F0F62D0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21" name="Groep 320">
              <a:extLst>
                <a:ext uri="{FF2B5EF4-FFF2-40B4-BE49-F238E27FC236}">
                  <a16:creationId xmlns:a16="http://schemas.microsoft.com/office/drawing/2014/main" id="{B3656505-1AB8-4673-B523-E5A18F5AD32A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329" name="Inspireren">
                <a:extLst>
                  <a:ext uri="{FF2B5EF4-FFF2-40B4-BE49-F238E27FC236}">
                    <a16:creationId xmlns:a16="http://schemas.microsoft.com/office/drawing/2014/main" id="{9F6CF2FA-3DB6-4E60-9405-C5D8AAE6316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331" name="Freeform 12">
                  <a:extLst>
                    <a:ext uri="{FF2B5EF4-FFF2-40B4-BE49-F238E27FC236}">
                      <a16:creationId xmlns:a16="http://schemas.microsoft.com/office/drawing/2014/main" id="{CDD0E546-47A1-4385-AA29-1CA70DA3BC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 13">
                  <a:extLst>
                    <a:ext uri="{FF2B5EF4-FFF2-40B4-BE49-F238E27FC236}">
                      <a16:creationId xmlns:a16="http://schemas.microsoft.com/office/drawing/2014/main" id="{F6BA44B5-085F-46DB-8FA9-CA7A01CC6D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 14">
                  <a:extLst>
                    <a:ext uri="{FF2B5EF4-FFF2-40B4-BE49-F238E27FC236}">
                      <a16:creationId xmlns:a16="http://schemas.microsoft.com/office/drawing/2014/main" id="{75C9E08E-5C10-44CA-8AE8-09020B283F2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30" name="Tekstvak 329">
                <a:extLst>
                  <a:ext uri="{FF2B5EF4-FFF2-40B4-BE49-F238E27FC236}">
                    <a16:creationId xmlns:a16="http://schemas.microsoft.com/office/drawing/2014/main" id="{2FADE4CA-664F-4888-93F5-73D83656285D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322" name="Groep 321">
              <a:extLst>
                <a:ext uri="{FF2B5EF4-FFF2-40B4-BE49-F238E27FC236}">
                  <a16:creationId xmlns:a16="http://schemas.microsoft.com/office/drawing/2014/main" id="{D9593EA7-AF6D-4514-A540-5034A55A740C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323" name="Groep 322">
                <a:extLst>
                  <a:ext uri="{FF2B5EF4-FFF2-40B4-BE49-F238E27FC236}">
                    <a16:creationId xmlns:a16="http://schemas.microsoft.com/office/drawing/2014/main" id="{4F2CBF67-3A92-4D0A-8AC2-AB5B062068C7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325" name="Vrije vorm: vorm 324">
                  <a:extLst>
                    <a:ext uri="{FF2B5EF4-FFF2-40B4-BE49-F238E27FC236}">
                      <a16:creationId xmlns:a16="http://schemas.microsoft.com/office/drawing/2014/main" id="{7A1C4CAF-1616-4ACD-879D-A6D5BCD46C6E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6" name="Groep 325">
                  <a:extLst>
                    <a:ext uri="{FF2B5EF4-FFF2-40B4-BE49-F238E27FC236}">
                      <a16:creationId xmlns:a16="http://schemas.microsoft.com/office/drawing/2014/main" id="{CF40101C-C04A-48C1-A895-2276883F2EEF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327" name="Vrije vorm: vorm 326">
                    <a:extLst>
                      <a:ext uri="{FF2B5EF4-FFF2-40B4-BE49-F238E27FC236}">
                        <a16:creationId xmlns:a16="http://schemas.microsoft.com/office/drawing/2014/main" id="{BDA48CA8-0372-4684-8067-A98D12ADF74D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" name="Vrije vorm: vorm 327">
                    <a:extLst>
                      <a:ext uri="{FF2B5EF4-FFF2-40B4-BE49-F238E27FC236}">
                        <a16:creationId xmlns:a16="http://schemas.microsoft.com/office/drawing/2014/main" id="{7FF1F050-B11C-4650-B04B-A1D4853726CD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4" name="Tekstvak 323">
                <a:extLst>
                  <a:ext uri="{FF2B5EF4-FFF2-40B4-BE49-F238E27FC236}">
                    <a16:creationId xmlns:a16="http://schemas.microsoft.com/office/drawing/2014/main" id="{B2C4F188-8C7F-46E7-A568-C04AD98B6978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30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INSTRUCTIE">
            <a:extLst>
              <a:ext uri="{FF2B5EF4-FFF2-40B4-BE49-F238E27FC236}">
                <a16:creationId xmlns:a16="http://schemas.microsoft.com/office/drawing/2014/main" id="{1258C3D9-909B-4F1A-9099-708DE5A39F71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279" name="Rechthoek 278">
              <a:extLst>
                <a:ext uri="{FF2B5EF4-FFF2-40B4-BE49-F238E27FC236}">
                  <a16:creationId xmlns:a16="http://schemas.microsoft.com/office/drawing/2014/main" id="{0C1F1F03-0B85-45D8-8AEF-876C74CFDA25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1DCA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280" name="Rechthoek 279">
              <a:extLst>
                <a:ext uri="{FF2B5EF4-FFF2-40B4-BE49-F238E27FC236}">
                  <a16:creationId xmlns:a16="http://schemas.microsoft.com/office/drawing/2014/main" id="{BF0AD6B3-498E-4280-8996-A9803D176A60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,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‘Afbeeldingen’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82" name="Gelijkbenige driehoek 281">
              <a:extLst>
                <a:ext uri="{FF2B5EF4-FFF2-40B4-BE49-F238E27FC236}">
                  <a16:creationId xmlns:a16="http://schemas.microsoft.com/office/drawing/2014/main" id="{B2ACDD9F-13EA-4212-A950-F4604E98B2A6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5" name="Rechthoek 54">
            <a:extLst>
              <a:ext uri="{FF2B5EF4-FFF2-40B4-BE49-F238E27FC236}">
                <a16:creationId xmlns:a16="http://schemas.microsoft.com/office/drawing/2014/main" id="{E6D15165-98F4-4D65-AFDC-4496452681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INFO">
            <a:extLst>
              <a:ext uri="{FF2B5EF4-FFF2-40B4-BE49-F238E27FC236}">
                <a16:creationId xmlns:a16="http://schemas.microsoft.com/office/drawing/2014/main" id="{FC364C43-AB34-4339-B8B1-FA12CD411F31}"/>
              </a:ext>
            </a:extLst>
          </p:cNvPr>
          <p:cNvSpPr txBox="1"/>
          <p:nvPr userDrawn="1"/>
        </p:nvSpPr>
        <p:spPr>
          <a:xfrm>
            <a:off x="0" y="-325031"/>
            <a:ext cx="12192000" cy="1848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Intro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0" name="Tijdelijke aanduiding voor afbeelding 159">
            <a:extLst>
              <a:ext uri="{FF2B5EF4-FFF2-40B4-BE49-F238E27FC236}">
                <a16:creationId xmlns:a16="http://schemas.microsoft.com/office/drawing/2014/main" id="{74EA9460-896E-4E2C-9731-8EFE20A740E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263711"/>
            <a:ext cx="12192001" cy="7128061"/>
          </a:xfrm>
          <a:custGeom>
            <a:avLst/>
            <a:gdLst>
              <a:gd name="connsiteX0" fmla="*/ 11920538 w 12192001"/>
              <a:gd name="connsiteY0" fmla="*/ 0 h 7128061"/>
              <a:gd name="connsiteX1" fmla="*/ 12170668 w 12192001"/>
              <a:gd name="connsiteY1" fmla="*/ 165797 h 7128061"/>
              <a:gd name="connsiteX2" fmla="*/ 12190436 w 12192001"/>
              <a:gd name="connsiteY2" fmla="*/ 263711 h 7128061"/>
              <a:gd name="connsiteX3" fmla="*/ 12192001 w 12192001"/>
              <a:gd name="connsiteY3" fmla="*/ 263711 h 7128061"/>
              <a:gd name="connsiteX4" fmla="*/ 12192001 w 12192001"/>
              <a:gd name="connsiteY4" fmla="*/ 271463 h 7128061"/>
              <a:gd name="connsiteX5" fmla="*/ 12192001 w 12192001"/>
              <a:gd name="connsiteY5" fmla="*/ 7128061 h 7128061"/>
              <a:gd name="connsiteX6" fmla="*/ 0 w 12192001"/>
              <a:gd name="connsiteY6" fmla="*/ 7128061 h 7128061"/>
              <a:gd name="connsiteX7" fmla="*/ 0 w 12192001"/>
              <a:gd name="connsiteY7" fmla="*/ 263711 h 7128061"/>
              <a:gd name="connsiteX8" fmla="*/ 11650640 w 12192001"/>
              <a:gd name="connsiteY8" fmla="*/ 263711 h 7128061"/>
              <a:gd name="connsiteX9" fmla="*/ 11670408 w 12192001"/>
              <a:gd name="connsiteY9" fmla="*/ 165797 h 7128061"/>
              <a:gd name="connsiteX10" fmla="*/ 11920538 w 12192001"/>
              <a:gd name="connsiteY10" fmla="*/ 0 h 712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1" h="7128061">
                <a:moveTo>
                  <a:pt x="11920538" y="0"/>
                </a:moveTo>
                <a:cubicBezTo>
                  <a:pt x="12032982" y="0"/>
                  <a:pt x="12129458" y="68365"/>
                  <a:pt x="12170668" y="165797"/>
                </a:cubicBezTo>
                <a:lnTo>
                  <a:pt x="12190436" y="263711"/>
                </a:lnTo>
                <a:lnTo>
                  <a:pt x="12192001" y="263711"/>
                </a:lnTo>
                <a:lnTo>
                  <a:pt x="12192001" y="271463"/>
                </a:lnTo>
                <a:lnTo>
                  <a:pt x="12192001" y="7128061"/>
                </a:lnTo>
                <a:lnTo>
                  <a:pt x="0" y="7128061"/>
                </a:lnTo>
                <a:lnTo>
                  <a:pt x="0" y="263711"/>
                </a:lnTo>
                <a:lnTo>
                  <a:pt x="11650640" y="263711"/>
                </a:lnTo>
                <a:lnTo>
                  <a:pt x="11670408" y="165797"/>
                </a:lnTo>
                <a:cubicBezTo>
                  <a:pt x="11711618" y="68365"/>
                  <a:pt x="11808094" y="0"/>
                  <a:pt x="1192053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0" bIns="108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‘afbeeldingen’ in de tab ‘Slidebuilder’</a:t>
            </a:r>
            <a:br>
              <a:rPr lang="nl-NL" dirty="0"/>
            </a:br>
            <a:r>
              <a:rPr lang="nl-NL" dirty="0"/>
              <a:t>en voeg een afbeelding in.</a:t>
            </a:r>
          </a:p>
        </p:txBody>
      </p:sp>
      <p:sp>
        <p:nvSpPr>
          <p:cNvPr id="53" name="Tijdelijke aanduiding voor tekst 52">
            <a:extLst>
              <a:ext uri="{FF2B5EF4-FFF2-40B4-BE49-F238E27FC236}">
                <a16:creationId xmlns:a16="http://schemas.microsoft.com/office/drawing/2014/main" id="{351EEAF2-D108-4BEA-B1C9-DB94AFB4C2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2141538"/>
          </a:xfrm>
          <a:gradFill flip="none" rotWithShape="1">
            <a:gsLst>
              <a:gs pos="0">
                <a:srgbClr val="000000">
                  <a:alpha val="50000"/>
                </a:srgbClr>
              </a:gs>
              <a:gs pos="48000">
                <a:srgbClr val="000000">
                  <a:alpha val="10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l-PL" dirty="0"/>
              <a:t> 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9F029F-777B-46E8-A1B4-09221F9F46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6778" y="2437443"/>
            <a:ext cx="5058000" cy="198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77" r="-77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E4C470B-A5FF-41CD-B968-5DB1E067B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5117" y="4421043"/>
            <a:ext cx="6773958" cy="2436956"/>
          </a:xfrm>
          <a:solidFill>
            <a:schemeClr val="tx1"/>
          </a:solidFill>
        </p:spPr>
        <p:txBody>
          <a:bodyPr wrap="square" lIns="540000" tIns="360000" rIns="360000" bIns="720000"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Cumela Template-set</a:t>
            </a:r>
            <a:br>
              <a:rPr lang="pl-PL" dirty="0"/>
            </a:br>
            <a:r>
              <a:rPr lang="pl-PL" dirty="0"/>
              <a:t>max. 2 regels</a:t>
            </a:r>
            <a:endParaRPr lang="en-GB" dirty="0"/>
          </a:p>
        </p:txBody>
      </p:sp>
      <p:sp>
        <p:nvSpPr>
          <p:cNvPr id="150" name="Tijdelijke aanduiding voor tekst 6">
            <a:extLst>
              <a:ext uri="{FF2B5EF4-FFF2-40B4-BE49-F238E27FC236}">
                <a16:creationId xmlns:a16="http://schemas.microsoft.com/office/drawing/2014/main" id="{5227CE48-AB67-430D-9AEB-8E3E087143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8042" y="5847348"/>
            <a:ext cx="5566790" cy="216568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  <a:lvl6pPr>
              <a:defRPr sz="1600" b="1"/>
            </a:lvl6pPr>
            <a:lvl7pPr>
              <a:defRPr sz="1600" b="1"/>
            </a:lvl7pPr>
            <a:lvl8pPr>
              <a:defRPr sz="1600" b="1"/>
            </a:lvl8pPr>
            <a:lvl9pPr>
              <a:defRPr sz="1600" b="1"/>
            </a:lvl9pPr>
          </a:lstStyle>
          <a:p>
            <a:pPr lvl="0"/>
            <a:r>
              <a:rPr lang="nl-NL" dirty="0"/>
              <a:t>Subkop | Naam spreker(s)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4BEE1142-36F7-4C3E-9575-64B92BF8EDF6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5418040" y="6177127"/>
            <a:ext cx="2185062" cy="107021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F33542-0A42-42F5-B279-7DD7ED7EE79D}" type="datetime1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16-6-2025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5" name="INSTRUCTIE">
            <a:extLst>
              <a:ext uri="{FF2B5EF4-FFF2-40B4-BE49-F238E27FC236}">
                <a16:creationId xmlns:a16="http://schemas.microsoft.com/office/drawing/2014/main" id="{B170AEFB-5B10-4C30-A07E-42E7BA2FE42E}"/>
              </a:ext>
            </a:extLst>
          </p:cNvPr>
          <p:cNvGrpSpPr/>
          <p:nvPr userDrawn="1"/>
        </p:nvGrpSpPr>
        <p:grpSpPr>
          <a:xfrm>
            <a:off x="12377595" y="0"/>
            <a:ext cx="3693113" cy="5247148"/>
            <a:chOff x="-3786164" y="0"/>
            <a:chExt cx="3693113" cy="5247148"/>
          </a:xfrm>
        </p:grpSpPr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5F152EDB-58B8-4AA1-BC7C-B379F7537B46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1DCA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BB8D00B7-A47D-4FC9-9FF0-98D899898E46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1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1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1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637340C7-3353-4A16-B619-91E060AFC49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48A1F993-762B-4CD7-9E97-3BD3F830B801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0BB9DA5D-B8F8-42D9-B8F6-4E24853C246C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CECC0783-CE67-4453-A31A-640015A3896E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7EF2AC45-1095-4F77-A25B-C71C38725E01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484A2647-75B0-4E53-8A9C-FC65AA470C3F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0030F16E-E5F0-46D9-BEE1-872B79A51353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1F987355-717E-4090-9517-BEBA52B37BD1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B017631E-F359-4628-9120-78A02CA6A26F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45" name="Groep 144">
                  <a:extLst>
                    <a:ext uri="{FF2B5EF4-FFF2-40B4-BE49-F238E27FC236}">
                      <a16:creationId xmlns:a16="http://schemas.microsoft.com/office/drawing/2014/main" id="{CEFFF77A-59BF-4BB5-981F-02BD2BE8735C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53" name="Groep 152">
                    <a:extLst>
                      <a:ext uri="{FF2B5EF4-FFF2-40B4-BE49-F238E27FC236}">
                        <a16:creationId xmlns:a16="http://schemas.microsoft.com/office/drawing/2014/main" id="{E5E984FD-FA82-4EB5-B196-0AA530C6243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6" name="Rechthoek 155">
                      <a:extLst>
                        <a:ext uri="{FF2B5EF4-FFF2-40B4-BE49-F238E27FC236}">
                          <a16:creationId xmlns:a16="http://schemas.microsoft.com/office/drawing/2014/main" id="{214A959A-F6E4-4C6D-970F-D02A3C03669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7" name="Rechthoek 156">
                      <a:extLst>
                        <a:ext uri="{FF2B5EF4-FFF2-40B4-BE49-F238E27FC236}">
                          <a16:creationId xmlns:a16="http://schemas.microsoft.com/office/drawing/2014/main" id="{09D3C786-6BD9-4976-8DD6-2F64FF95F2D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8" name="Ovaal 157">
                      <a:extLst>
                        <a:ext uri="{FF2B5EF4-FFF2-40B4-BE49-F238E27FC236}">
                          <a16:creationId xmlns:a16="http://schemas.microsoft.com/office/drawing/2014/main" id="{26B61437-1E71-45EC-908D-D10FEA7DB8C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54" name="Afbeelding 153">
                    <a:extLst>
                      <a:ext uri="{FF2B5EF4-FFF2-40B4-BE49-F238E27FC236}">
                        <a16:creationId xmlns:a16="http://schemas.microsoft.com/office/drawing/2014/main" id="{782AAC93-4181-4E38-8941-6DAD74E24C7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55" name="Afbeelding 154">
                    <a:extLst>
                      <a:ext uri="{FF2B5EF4-FFF2-40B4-BE49-F238E27FC236}">
                        <a16:creationId xmlns:a16="http://schemas.microsoft.com/office/drawing/2014/main" id="{A4752CD2-DAA0-4E80-8596-EE9A7C53E20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776F421C-B77B-47F3-BD31-26F2585A5F6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51" name="Rechthoek 150">
                    <a:extLst>
                      <a:ext uri="{FF2B5EF4-FFF2-40B4-BE49-F238E27FC236}">
                        <a16:creationId xmlns:a16="http://schemas.microsoft.com/office/drawing/2014/main" id="{979E598B-239C-4D91-9865-EC696752DA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2" name="Rechthoek 151">
                    <a:extLst>
                      <a:ext uri="{FF2B5EF4-FFF2-40B4-BE49-F238E27FC236}">
                        <a16:creationId xmlns:a16="http://schemas.microsoft.com/office/drawing/2014/main" id="{BAC3FAC3-FD38-499B-81E8-CB88E89A8E7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47" name="Groep 146">
                  <a:extLst>
                    <a:ext uri="{FF2B5EF4-FFF2-40B4-BE49-F238E27FC236}">
                      <a16:creationId xmlns:a16="http://schemas.microsoft.com/office/drawing/2014/main" id="{A3709EAF-0717-4915-955E-3C82912BCE6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48" name="Rechthoek 147">
                    <a:extLst>
                      <a:ext uri="{FF2B5EF4-FFF2-40B4-BE49-F238E27FC236}">
                        <a16:creationId xmlns:a16="http://schemas.microsoft.com/office/drawing/2014/main" id="{8C5D19ED-6C4B-4EBF-A543-E3BE1EFA855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9" name="Rechthoek 148">
                    <a:extLst>
                      <a:ext uri="{FF2B5EF4-FFF2-40B4-BE49-F238E27FC236}">
                        <a16:creationId xmlns:a16="http://schemas.microsoft.com/office/drawing/2014/main" id="{A68619BB-C771-41BC-A6C5-DDADE3AB80C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1A49FEDB-716B-415A-AA64-A80D316BF22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44" name="Gelijkbenige driehoek 143">
                <a:extLst>
                  <a:ext uri="{FF2B5EF4-FFF2-40B4-BE49-F238E27FC236}">
                    <a16:creationId xmlns:a16="http://schemas.microsoft.com/office/drawing/2014/main" id="{CDE383E8-45CD-4D2F-AD43-00A87F3DD6E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6" name="ICOON_info">
              <a:extLst>
                <a:ext uri="{FF2B5EF4-FFF2-40B4-BE49-F238E27FC236}">
                  <a16:creationId xmlns:a16="http://schemas.microsoft.com/office/drawing/2014/main" id="{8C273167-E617-4A89-98FB-D8892F59DD51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140" name="Ovaal 139">
                <a:extLst>
                  <a:ext uri="{FF2B5EF4-FFF2-40B4-BE49-F238E27FC236}">
                    <a16:creationId xmlns:a16="http://schemas.microsoft.com/office/drawing/2014/main" id="{8B8DC3CC-4C51-4F9B-B0BF-0777511A689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Graphic 163" descr="Informatie">
                <a:extLst>
                  <a:ext uri="{FF2B5EF4-FFF2-40B4-BE49-F238E27FC236}">
                    <a16:creationId xmlns:a16="http://schemas.microsoft.com/office/drawing/2014/main" id="{8D674BA0-EFCD-4465-AA65-7BD02D86796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7" name="Groep 126">
              <a:extLst>
                <a:ext uri="{FF2B5EF4-FFF2-40B4-BE49-F238E27FC236}">
                  <a16:creationId xmlns:a16="http://schemas.microsoft.com/office/drawing/2014/main" id="{316D9BE2-7CC7-4790-B8D8-42FB90C09CCD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135" name="Inspireren">
                <a:extLst>
                  <a:ext uri="{FF2B5EF4-FFF2-40B4-BE49-F238E27FC236}">
                    <a16:creationId xmlns:a16="http://schemas.microsoft.com/office/drawing/2014/main" id="{1FB1AED6-8394-4097-8BA9-50D885CFB4E0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37" name="Freeform 12">
                  <a:extLst>
                    <a:ext uri="{FF2B5EF4-FFF2-40B4-BE49-F238E27FC236}">
                      <a16:creationId xmlns:a16="http://schemas.microsoft.com/office/drawing/2014/main" id="{9F7043A0-5286-40A3-960D-A42A12F3D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 13">
                  <a:extLst>
                    <a:ext uri="{FF2B5EF4-FFF2-40B4-BE49-F238E27FC236}">
                      <a16:creationId xmlns:a16="http://schemas.microsoft.com/office/drawing/2014/main" id="{A7EB4885-1BB0-417F-BF54-6FAC15CFD4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 14">
                  <a:extLst>
                    <a:ext uri="{FF2B5EF4-FFF2-40B4-BE49-F238E27FC236}">
                      <a16:creationId xmlns:a16="http://schemas.microsoft.com/office/drawing/2014/main" id="{AE06E3B6-8382-4B57-85EB-7ED8F320D88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7B5FAFD3-3C35-4345-9F32-C313A4DF747B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128" name="Groep 127">
              <a:extLst>
                <a:ext uri="{FF2B5EF4-FFF2-40B4-BE49-F238E27FC236}">
                  <a16:creationId xmlns:a16="http://schemas.microsoft.com/office/drawing/2014/main" id="{B4056DA2-0033-4DDC-A67A-06121CC258D7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2506039F-7A6D-46CE-8224-07611378CD55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131" name="Vrije vorm: vorm 130">
                  <a:extLst>
                    <a:ext uri="{FF2B5EF4-FFF2-40B4-BE49-F238E27FC236}">
                      <a16:creationId xmlns:a16="http://schemas.microsoft.com/office/drawing/2014/main" id="{AFFE34D2-7B1F-45EE-A973-812DEABB28C0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2" name="Groep 131">
                  <a:extLst>
                    <a:ext uri="{FF2B5EF4-FFF2-40B4-BE49-F238E27FC236}">
                      <a16:creationId xmlns:a16="http://schemas.microsoft.com/office/drawing/2014/main" id="{4F622CC7-769E-41B7-AD5F-D000D2FF6819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33" name="Vrije vorm: vorm 132">
                    <a:extLst>
                      <a:ext uri="{FF2B5EF4-FFF2-40B4-BE49-F238E27FC236}">
                        <a16:creationId xmlns:a16="http://schemas.microsoft.com/office/drawing/2014/main" id="{4168CDD6-9471-4EE3-870A-F1F78AA8D408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Vrije vorm: vorm 133">
                    <a:extLst>
                      <a:ext uri="{FF2B5EF4-FFF2-40B4-BE49-F238E27FC236}">
                        <a16:creationId xmlns:a16="http://schemas.microsoft.com/office/drawing/2014/main" id="{9A6C911C-4939-46D0-B9A2-88099B3608BB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0" name="Tekstvak 129">
                <a:extLst>
                  <a:ext uri="{FF2B5EF4-FFF2-40B4-BE49-F238E27FC236}">
                    <a16:creationId xmlns:a16="http://schemas.microsoft.com/office/drawing/2014/main" id="{6A637BC7-19AF-4638-A5AC-C510D58FC70E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464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35299 -0.35255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-1763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60" grpId="1" animBg="1"/>
      <p:bldP spid="5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6" presetClass="emph" presetSubtype="0" fill="hold" nodeType="withEffect">
                  <p:stCondLst>
                    <p:cond delay="1000"/>
                  </p:stCondLst>
                  <p:childTnLst>
                    <p:animScale>
                      <p:cBhvr>
                        <p:cTn dur="1500" fill="hold"/>
                        <p:tgtEl>
                          <p:spTgt spid="3"/>
                        </p:tgtEl>
                      </p:cBhvr>
                      <p:by x="50000" y="50000"/>
                    </p:animScale>
                  </p:childTnLst>
                </p:cTn>
              </p:par>
            </p:tnLst>
          </p:tmpl>
        </p:tmplLst>
      </p:bldP>
      <p:bldP spid="3" grpId="1" animBg="1">
        <p:tmplLst>
          <p:tmpl>
            <p:tnLst>
              <p:par>
                <p:cTn presetID="42" presetClass="path" presetSubtype="0" accel="50000" decel="50000" fill="hold" nodeType="withEffect">
                  <p:stCondLst>
                    <p:cond delay="1000"/>
                  </p:stCondLst>
                  <p:childTnLst>
                    <p:animMotion origin="layout" path="M 0 0 L -0.35299 -0.35255 " pathEditMode="relative" rAng="0" ptsTypes="AA">
                      <p:cBhvr>
                        <p:cTn dur="15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7656" y="-17639"/>
                    </p:animMotion>
                  </p:childTnLst>
                </p:cTn>
              </p:par>
            </p:tnLst>
          </p:tmpl>
        </p:tmplLst>
      </p:bldP>
      <p:bldP spid="3" grpId="2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1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0B03182C-A611-8940-8B2A-8B2749A62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2848778"/>
            <a:ext cx="3632978" cy="1168303"/>
          </a:xfrm>
        </p:spPr>
        <p:txBody>
          <a:bodyPr anchor="b" anchorCtr="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E1B31BF-8F98-5D4F-B7B8-5C62932F8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6" y="5176562"/>
            <a:ext cx="12192000" cy="5283200"/>
          </a:xfrm>
          <a:prstGeom prst="rect">
            <a:avLst/>
          </a:prstGeom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250BCA43-7BFF-8345-B72E-FFC7A98DDC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6658" y="798163"/>
            <a:ext cx="5463152" cy="410123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ts val="2200"/>
              </a:lnSpc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tekst in te voegen</a:t>
            </a:r>
            <a:endParaRPr lang="nl-NL" sz="1600">
              <a:solidFill>
                <a:srgbClr val="000000"/>
              </a:solidFill>
              <a:effectLst/>
              <a:latin typeface="League Spartan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67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INSTRUCTIE">
            <a:extLst>
              <a:ext uri="{FF2B5EF4-FFF2-40B4-BE49-F238E27FC236}">
                <a16:creationId xmlns:a16="http://schemas.microsoft.com/office/drawing/2014/main" id="{1258C3D9-909B-4F1A-9099-708DE5A39F71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279" name="Rechthoek 278">
              <a:extLst>
                <a:ext uri="{FF2B5EF4-FFF2-40B4-BE49-F238E27FC236}">
                  <a16:creationId xmlns:a16="http://schemas.microsoft.com/office/drawing/2014/main" id="{0C1F1F03-0B85-45D8-8AEF-876C74CFDA25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1DCA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280" name="Rechthoek 279">
              <a:extLst>
                <a:ext uri="{FF2B5EF4-FFF2-40B4-BE49-F238E27FC236}">
                  <a16:creationId xmlns:a16="http://schemas.microsoft.com/office/drawing/2014/main" id="{BF0AD6B3-498E-4280-8996-A9803D176A60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,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‘Afbeeldingen’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82" name="Gelijkbenige driehoek 281">
              <a:extLst>
                <a:ext uri="{FF2B5EF4-FFF2-40B4-BE49-F238E27FC236}">
                  <a16:creationId xmlns:a16="http://schemas.microsoft.com/office/drawing/2014/main" id="{B2ACDD9F-13EA-4212-A950-F4604E98B2A6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5" name="Rechthoek 54">
            <a:extLst>
              <a:ext uri="{FF2B5EF4-FFF2-40B4-BE49-F238E27FC236}">
                <a16:creationId xmlns:a16="http://schemas.microsoft.com/office/drawing/2014/main" id="{E6D15165-98F4-4D65-AFDC-4496452681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INFO">
            <a:extLst>
              <a:ext uri="{FF2B5EF4-FFF2-40B4-BE49-F238E27FC236}">
                <a16:creationId xmlns:a16="http://schemas.microsoft.com/office/drawing/2014/main" id="{FC364C43-AB34-4339-B8B1-FA12CD411F31}"/>
              </a:ext>
            </a:extLst>
          </p:cNvPr>
          <p:cNvSpPr txBox="1"/>
          <p:nvPr userDrawn="1"/>
        </p:nvSpPr>
        <p:spPr>
          <a:xfrm>
            <a:off x="0" y="-325031"/>
            <a:ext cx="12192000" cy="1848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Intro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0" name="Tijdelijke aanduiding voor afbeelding 159">
            <a:extLst>
              <a:ext uri="{FF2B5EF4-FFF2-40B4-BE49-F238E27FC236}">
                <a16:creationId xmlns:a16="http://schemas.microsoft.com/office/drawing/2014/main" id="{74EA9460-896E-4E2C-9731-8EFE20A740E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263711"/>
            <a:ext cx="12192001" cy="7128061"/>
          </a:xfrm>
          <a:custGeom>
            <a:avLst/>
            <a:gdLst>
              <a:gd name="connsiteX0" fmla="*/ 11920538 w 12192001"/>
              <a:gd name="connsiteY0" fmla="*/ 0 h 7128061"/>
              <a:gd name="connsiteX1" fmla="*/ 12170668 w 12192001"/>
              <a:gd name="connsiteY1" fmla="*/ 165797 h 7128061"/>
              <a:gd name="connsiteX2" fmla="*/ 12190436 w 12192001"/>
              <a:gd name="connsiteY2" fmla="*/ 263711 h 7128061"/>
              <a:gd name="connsiteX3" fmla="*/ 12192001 w 12192001"/>
              <a:gd name="connsiteY3" fmla="*/ 263711 h 7128061"/>
              <a:gd name="connsiteX4" fmla="*/ 12192001 w 12192001"/>
              <a:gd name="connsiteY4" fmla="*/ 271463 h 7128061"/>
              <a:gd name="connsiteX5" fmla="*/ 12192001 w 12192001"/>
              <a:gd name="connsiteY5" fmla="*/ 7128061 h 7128061"/>
              <a:gd name="connsiteX6" fmla="*/ 0 w 12192001"/>
              <a:gd name="connsiteY6" fmla="*/ 7128061 h 7128061"/>
              <a:gd name="connsiteX7" fmla="*/ 0 w 12192001"/>
              <a:gd name="connsiteY7" fmla="*/ 263711 h 7128061"/>
              <a:gd name="connsiteX8" fmla="*/ 11650640 w 12192001"/>
              <a:gd name="connsiteY8" fmla="*/ 263711 h 7128061"/>
              <a:gd name="connsiteX9" fmla="*/ 11670408 w 12192001"/>
              <a:gd name="connsiteY9" fmla="*/ 165797 h 7128061"/>
              <a:gd name="connsiteX10" fmla="*/ 11920538 w 12192001"/>
              <a:gd name="connsiteY10" fmla="*/ 0 h 712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1" h="7128061">
                <a:moveTo>
                  <a:pt x="11920538" y="0"/>
                </a:moveTo>
                <a:cubicBezTo>
                  <a:pt x="12032982" y="0"/>
                  <a:pt x="12129458" y="68365"/>
                  <a:pt x="12170668" y="165797"/>
                </a:cubicBezTo>
                <a:lnTo>
                  <a:pt x="12190436" y="263711"/>
                </a:lnTo>
                <a:lnTo>
                  <a:pt x="12192001" y="263711"/>
                </a:lnTo>
                <a:lnTo>
                  <a:pt x="12192001" y="271463"/>
                </a:lnTo>
                <a:lnTo>
                  <a:pt x="12192001" y="7128061"/>
                </a:lnTo>
                <a:lnTo>
                  <a:pt x="0" y="7128061"/>
                </a:lnTo>
                <a:lnTo>
                  <a:pt x="0" y="263711"/>
                </a:lnTo>
                <a:lnTo>
                  <a:pt x="11650640" y="263711"/>
                </a:lnTo>
                <a:lnTo>
                  <a:pt x="11670408" y="165797"/>
                </a:lnTo>
                <a:cubicBezTo>
                  <a:pt x="11711618" y="68365"/>
                  <a:pt x="11808094" y="0"/>
                  <a:pt x="1192053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0" bIns="108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‘afbeeldingen’ in de tab ‘Slidebuilder’</a:t>
            </a:r>
            <a:br>
              <a:rPr lang="nl-NL" dirty="0"/>
            </a:br>
            <a:r>
              <a:rPr lang="nl-NL" dirty="0"/>
              <a:t>en voeg een afbeelding in.</a:t>
            </a:r>
          </a:p>
        </p:txBody>
      </p:sp>
      <p:sp>
        <p:nvSpPr>
          <p:cNvPr id="53" name="Tijdelijke aanduiding voor tekst 52">
            <a:extLst>
              <a:ext uri="{FF2B5EF4-FFF2-40B4-BE49-F238E27FC236}">
                <a16:creationId xmlns:a16="http://schemas.microsoft.com/office/drawing/2014/main" id="{351EEAF2-D108-4BEA-B1C9-DB94AFB4C2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2141538"/>
          </a:xfrm>
          <a:gradFill flip="none" rotWithShape="1">
            <a:gsLst>
              <a:gs pos="0">
                <a:srgbClr val="000000">
                  <a:alpha val="50000"/>
                </a:srgbClr>
              </a:gs>
              <a:gs pos="48000">
                <a:srgbClr val="000000">
                  <a:alpha val="10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l-PL" dirty="0"/>
              <a:t> 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9F029F-777B-46E8-A1B4-09221F9F46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6778" y="2437443"/>
            <a:ext cx="5058000" cy="198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77" r="-77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E4C470B-A5FF-41CD-B968-5DB1E067B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5117" y="4421043"/>
            <a:ext cx="6773958" cy="2436956"/>
          </a:xfrm>
          <a:solidFill>
            <a:schemeClr val="tx1"/>
          </a:solidFill>
        </p:spPr>
        <p:txBody>
          <a:bodyPr wrap="square" lIns="540000" tIns="360000" rIns="360000" bIns="720000"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Cumela Template-set</a:t>
            </a:r>
            <a:br>
              <a:rPr lang="pl-PL" dirty="0"/>
            </a:br>
            <a:r>
              <a:rPr lang="pl-PL" dirty="0"/>
              <a:t>max. 2 regels</a:t>
            </a:r>
            <a:endParaRPr lang="en-GB" dirty="0"/>
          </a:p>
        </p:txBody>
      </p:sp>
      <p:sp>
        <p:nvSpPr>
          <p:cNvPr id="150" name="Tijdelijke aanduiding voor tekst 6">
            <a:extLst>
              <a:ext uri="{FF2B5EF4-FFF2-40B4-BE49-F238E27FC236}">
                <a16:creationId xmlns:a16="http://schemas.microsoft.com/office/drawing/2014/main" id="{5227CE48-AB67-430D-9AEB-8E3E087143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8042" y="5847348"/>
            <a:ext cx="5566790" cy="216568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  <a:lvl6pPr>
              <a:defRPr sz="1600" b="1"/>
            </a:lvl6pPr>
            <a:lvl7pPr>
              <a:defRPr sz="1600" b="1"/>
            </a:lvl7pPr>
            <a:lvl8pPr>
              <a:defRPr sz="1600" b="1"/>
            </a:lvl8pPr>
            <a:lvl9pPr>
              <a:defRPr sz="1600" b="1"/>
            </a:lvl9pPr>
          </a:lstStyle>
          <a:p>
            <a:pPr lvl="0"/>
            <a:r>
              <a:rPr lang="nl-NL" dirty="0"/>
              <a:t>Subkop | Naam spreker(s)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4BEE1142-36F7-4C3E-9575-64B92BF8EDF6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5418040" y="6177127"/>
            <a:ext cx="2185062" cy="107021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F33542-0A42-42F5-B279-7DD7ED7EE79D}" type="datetime1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16-6-2025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5" name="INSTRUCTIE">
            <a:extLst>
              <a:ext uri="{FF2B5EF4-FFF2-40B4-BE49-F238E27FC236}">
                <a16:creationId xmlns:a16="http://schemas.microsoft.com/office/drawing/2014/main" id="{B170AEFB-5B10-4C30-A07E-42E7BA2FE42E}"/>
              </a:ext>
            </a:extLst>
          </p:cNvPr>
          <p:cNvGrpSpPr/>
          <p:nvPr userDrawn="1"/>
        </p:nvGrpSpPr>
        <p:grpSpPr>
          <a:xfrm>
            <a:off x="12377595" y="0"/>
            <a:ext cx="3693113" cy="5247148"/>
            <a:chOff x="-3786164" y="0"/>
            <a:chExt cx="3693113" cy="5247148"/>
          </a:xfrm>
        </p:grpSpPr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5F152EDB-58B8-4AA1-BC7C-B379F7537B46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1DCA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BB8D00B7-A47D-4FC9-9FF0-98D899898E46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1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1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1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637340C7-3353-4A16-B619-91E060AFC49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48A1F993-762B-4CD7-9E97-3BD3F830B801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0BB9DA5D-B8F8-42D9-B8F6-4E24853C246C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CECC0783-CE67-4453-A31A-640015A3896E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7EF2AC45-1095-4F77-A25B-C71C38725E01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484A2647-75B0-4E53-8A9C-FC65AA470C3F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0030F16E-E5F0-46D9-BEE1-872B79A51353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1F987355-717E-4090-9517-BEBA52B37BD1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B017631E-F359-4628-9120-78A02CA6A26F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45" name="Groep 144">
                  <a:extLst>
                    <a:ext uri="{FF2B5EF4-FFF2-40B4-BE49-F238E27FC236}">
                      <a16:creationId xmlns:a16="http://schemas.microsoft.com/office/drawing/2014/main" id="{CEFFF77A-59BF-4BB5-981F-02BD2BE8735C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53" name="Groep 152">
                    <a:extLst>
                      <a:ext uri="{FF2B5EF4-FFF2-40B4-BE49-F238E27FC236}">
                        <a16:creationId xmlns:a16="http://schemas.microsoft.com/office/drawing/2014/main" id="{E5E984FD-FA82-4EB5-B196-0AA530C6243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6" name="Rechthoek 155">
                      <a:extLst>
                        <a:ext uri="{FF2B5EF4-FFF2-40B4-BE49-F238E27FC236}">
                          <a16:creationId xmlns:a16="http://schemas.microsoft.com/office/drawing/2014/main" id="{214A959A-F6E4-4C6D-970F-D02A3C03669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7" name="Rechthoek 156">
                      <a:extLst>
                        <a:ext uri="{FF2B5EF4-FFF2-40B4-BE49-F238E27FC236}">
                          <a16:creationId xmlns:a16="http://schemas.microsoft.com/office/drawing/2014/main" id="{09D3C786-6BD9-4976-8DD6-2F64FF95F2D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8" name="Ovaal 157">
                      <a:extLst>
                        <a:ext uri="{FF2B5EF4-FFF2-40B4-BE49-F238E27FC236}">
                          <a16:creationId xmlns:a16="http://schemas.microsoft.com/office/drawing/2014/main" id="{26B61437-1E71-45EC-908D-D10FEA7DB8C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54" name="Afbeelding 153">
                    <a:extLst>
                      <a:ext uri="{FF2B5EF4-FFF2-40B4-BE49-F238E27FC236}">
                        <a16:creationId xmlns:a16="http://schemas.microsoft.com/office/drawing/2014/main" id="{782AAC93-4181-4E38-8941-6DAD74E24C7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55" name="Afbeelding 154">
                    <a:extLst>
                      <a:ext uri="{FF2B5EF4-FFF2-40B4-BE49-F238E27FC236}">
                        <a16:creationId xmlns:a16="http://schemas.microsoft.com/office/drawing/2014/main" id="{A4752CD2-DAA0-4E80-8596-EE9A7C53E20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776F421C-B77B-47F3-BD31-26F2585A5F6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51" name="Rechthoek 150">
                    <a:extLst>
                      <a:ext uri="{FF2B5EF4-FFF2-40B4-BE49-F238E27FC236}">
                        <a16:creationId xmlns:a16="http://schemas.microsoft.com/office/drawing/2014/main" id="{979E598B-239C-4D91-9865-EC696752DA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2" name="Rechthoek 151">
                    <a:extLst>
                      <a:ext uri="{FF2B5EF4-FFF2-40B4-BE49-F238E27FC236}">
                        <a16:creationId xmlns:a16="http://schemas.microsoft.com/office/drawing/2014/main" id="{BAC3FAC3-FD38-499B-81E8-CB88E89A8E7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47" name="Groep 146">
                  <a:extLst>
                    <a:ext uri="{FF2B5EF4-FFF2-40B4-BE49-F238E27FC236}">
                      <a16:creationId xmlns:a16="http://schemas.microsoft.com/office/drawing/2014/main" id="{A3709EAF-0717-4915-955E-3C82912BCE6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48" name="Rechthoek 147">
                    <a:extLst>
                      <a:ext uri="{FF2B5EF4-FFF2-40B4-BE49-F238E27FC236}">
                        <a16:creationId xmlns:a16="http://schemas.microsoft.com/office/drawing/2014/main" id="{8C5D19ED-6C4B-4EBF-A543-E3BE1EFA855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9" name="Rechthoek 148">
                    <a:extLst>
                      <a:ext uri="{FF2B5EF4-FFF2-40B4-BE49-F238E27FC236}">
                        <a16:creationId xmlns:a16="http://schemas.microsoft.com/office/drawing/2014/main" id="{A68619BB-C771-41BC-A6C5-DDADE3AB80C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1A49FEDB-716B-415A-AA64-A80D316BF22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44" name="Gelijkbenige driehoek 143">
                <a:extLst>
                  <a:ext uri="{FF2B5EF4-FFF2-40B4-BE49-F238E27FC236}">
                    <a16:creationId xmlns:a16="http://schemas.microsoft.com/office/drawing/2014/main" id="{CDE383E8-45CD-4D2F-AD43-00A87F3DD6E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6" name="ICOON_info">
              <a:extLst>
                <a:ext uri="{FF2B5EF4-FFF2-40B4-BE49-F238E27FC236}">
                  <a16:creationId xmlns:a16="http://schemas.microsoft.com/office/drawing/2014/main" id="{8C273167-E617-4A89-98FB-D8892F59DD51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140" name="Ovaal 139">
                <a:extLst>
                  <a:ext uri="{FF2B5EF4-FFF2-40B4-BE49-F238E27FC236}">
                    <a16:creationId xmlns:a16="http://schemas.microsoft.com/office/drawing/2014/main" id="{8B8DC3CC-4C51-4F9B-B0BF-0777511A689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Graphic 163" descr="Informatie">
                <a:extLst>
                  <a:ext uri="{FF2B5EF4-FFF2-40B4-BE49-F238E27FC236}">
                    <a16:creationId xmlns:a16="http://schemas.microsoft.com/office/drawing/2014/main" id="{8D674BA0-EFCD-4465-AA65-7BD02D86796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7" name="Groep 126">
              <a:extLst>
                <a:ext uri="{FF2B5EF4-FFF2-40B4-BE49-F238E27FC236}">
                  <a16:creationId xmlns:a16="http://schemas.microsoft.com/office/drawing/2014/main" id="{316D9BE2-7CC7-4790-B8D8-42FB90C09CCD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135" name="Inspireren">
                <a:extLst>
                  <a:ext uri="{FF2B5EF4-FFF2-40B4-BE49-F238E27FC236}">
                    <a16:creationId xmlns:a16="http://schemas.microsoft.com/office/drawing/2014/main" id="{1FB1AED6-8394-4097-8BA9-50D885CFB4E0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37" name="Freeform 12">
                  <a:extLst>
                    <a:ext uri="{FF2B5EF4-FFF2-40B4-BE49-F238E27FC236}">
                      <a16:creationId xmlns:a16="http://schemas.microsoft.com/office/drawing/2014/main" id="{9F7043A0-5286-40A3-960D-A42A12F3D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 13">
                  <a:extLst>
                    <a:ext uri="{FF2B5EF4-FFF2-40B4-BE49-F238E27FC236}">
                      <a16:creationId xmlns:a16="http://schemas.microsoft.com/office/drawing/2014/main" id="{A7EB4885-1BB0-417F-BF54-6FAC15CFD4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 14">
                  <a:extLst>
                    <a:ext uri="{FF2B5EF4-FFF2-40B4-BE49-F238E27FC236}">
                      <a16:creationId xmlns:a16="http://schemas.microsoft.com/office/drawing/2014/main" id="{AE06E3B6-8382-4B57-85EB-7ED8F320D88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7B5FAFD3-3C35-4345-9F32-C313A4DF747B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128" name="Groep 127">
              <a:extLst>
                <a:ext uri="{FF2B5EF4-FFF2-40B4-BE49-F238E27FC236}">
                  <a16:creationId xmlns:a16="http://schemas.microsoft.com/office/drawing/2014/main" id="{B4056DA2-0033-4DDC-A67A-06121CC258D7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2506039F-7A6D-46CE-8224-07611378CD55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131" name="Vrije vorm: vorm 130">
                  <a:extLst>
                    <a:ext uri="{FF2B5EF4-FFF2-40B4-BE49-F238E27FC236}">
                      <a16:creationId xmlns:a16="http://schemas.microsoft.com/office/drawing/2014/main" id="{AFFE34D2-7B1F-45EE-A973-812DEABB28C0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2" name="Groep 131">
                  <a:extLst>
                    <a:ext uri="{FF2B5EF4-FFF2-40B4-BE49-F238E27FC236}">
                      <a16:creationId xmlns:a16="http://schemas.microsoft.com/office/drawing/2014/main" id="{4F622CC7-769E-41B7-AD5F-D000D2FF6819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33" name="Vrije vorm: vorm 132">
                    <a:extLst>
                      <a:ext uri="{FF2B5EF4-FFF2-40B4-BE49-F238E27FC236}">
                        <a16:creationId xmlns:a16="http://schemas.microsoft.com/office/drawing/2014/main" id="{4168CDD6-9471-4EE3-870A-F1F78AA8D408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Vrije vorm: vorm 133">
                    <a:extLst>
                      <a:ext uri="{FF2B5EF4-FFF2-40B4-BE49-F238E27FC236}">
                        <a16:creationId xmlns:a16="http://schemas.microsoft.com/office/drawing/2014/main" id="{9A6C911C-4939-46D0-B9A2-88099B3608BB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0" name="Tekstvak 129">
                <a:extLst>
                  <a:ext uri="{FF2B5EF4-FFF2-40B4-BE49-F238E27FC236}">
                    <a16:creationId xmlns:a16="http://schemas.microsoft.com/office/drawing/2014/main" id="{6A637BC7-19AF-4638-A5AC-C510D58FC70E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547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35299 -0.35255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-1763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60" grpId="1" animBg="1"/>
      <p:bldP spid="5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6" presetClass="emph" presetSubtype="0" fill="hold" nodeType="withEffect">
                  <p:stCondLst>
                    <p:cond delay="1000"/>
                  </p:stCondLst>
                  <p:childTnLst>
                    <p:animScale>
                      <p:cBhvr>
                        <p:cTn dur="1500" fill="hold"/>
                        <p:tgtEl>
                          <p:spTgt spid="3"/>
                        </p:tgtEl>
                      </p:cBhvr>
                      <p:by x="50000" y="50000"/>
                    </p:animScale>
                  </p:childTnLst>
                </p:cTn>
              </p:par>
            </p:tnLst>
          </p:tmpl>
        </p:tmplLst>
      </p:bldP>
      <p:bldP spid="3" grpId="1" animBg="1">
        <p:tmplLst>
          <p:tmpl>
            <p:tnLst>
              <p:par>
                <p:cTn presetID="42" presetClass="path" presetSubtype="0" accel="50000" decel="50000" fill="hold" nodeType="withEffect">
                  <p:stCondLst>
                    <p:cond delay="1000"/>
                  </p:stCondLst>
                  <p:childTnLst>
                    <p:animMotion origin="layout" path="M 0 0 L -0.35299 -0.35255 " pathEditMode="relative" rAng="0" ptsTypes="AA">
                      <p:cBhvr>
                        <p:cTn dur="15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7656" y="-17639"/>
                    </p:animMotion>
                  </p:childTnLst>
                </p:cTn>
              </p:par>
            </p:tnLst>
          </p:tmpl>
        </p:tmplLst>
      </p:bldP>
      <p:bldP spid="3" grpId="2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1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9939-4FAF-E74E-B4F5-FDD696926706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4989-5B14-2640-A488-938B8C4BF9F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55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0B03182C-A611-8940-8B2A-8B2749A62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2848778"/>
            <a:ext cx="3632978" cy="1168303"/>
          </a:xfrm>
        </p:spPr>
        <p:txBody>
          <a:bodyPr anchor="b" anchorCtr="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E1B31BF-8F98-5D4F-B7B8-5C62932F8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6" y="5176562"/>
            <a:ext cx="12192000" cy="5283200"/>
          </a:xfrm>
          <a:prstGeom prst="rect">
            <a:avLst/>
          </a:prstGeom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250BCA43-7BFF-8345-B72E-FFC7A98DDC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6658" y="798163"/>
            <a:ext cx="5463152" cy="410123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ts val="2200"/>
              </a:lnSpc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tekst in te voegen</a:t>
            </a:r>
            <a:endParaRPr lang="nl-NL" sz="1600">
              <a:solidFill>
                <a:srgbClr val="000000"/>
              </a:solidFill>
              <a:effectLst/>
              <a:latin typeface="League Spartan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38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dia blauw appm en klant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DD087B05-040F-416A-AA77-460F5BA1D936}"/>
              </a:ext>
            </a:extLst>
          </p:cNvPr>
          <p:cNvSpPr/>
          <p:nvPr userDrawn="1"/>
        </p:nvSpPr>
        <p:spPr>
          <a:xfrm>
            <a:off x="4994031" y="5918944"/>
            <a:ext cx="2307101" cy="819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err="1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2B0B4FE8-EA14-44CD-9A77-26E0C546E4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16000" y="288000"/>
            <a:ext cx="11755606" cy="4137043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90000"/>
          <a:lstStyle>
            <a:lvl1pPr marL="0" indent="0">
              <a:buNone/>
              <a:defRPr/>
            </a:lvl1pPr>
          </a:lstStyle>
          <a:p>
            <a:r>
              <a:rPr lang="nl-NL"/>
              <a:t> 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DA23CB-C984-409B-85C7-3AAE15121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21240" y="5358130"/>
            <a:ext cx="1024467" cy="365125"/>
          </a:xfrm>
          <a:prstGeom prst="rect">
            <a:avLst/>
          </a:prstGeom>
        </p:spPr>
        <p:txBody>
          <a:bodyPr lIns="72000"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129D23C3-5CCB-4BD7-A405-5FEE8FF67A38}" type="datetimeFigureOut">
              <a:rPr lang="nl-NL" smtClean="0"/>
              <a:pPr/>
              <a:t>16-6-2025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364F7F1-1161-4511-B49B-05BA36D8A1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2040" y="3646386"/>
            <a:ext cx="10080000" cy="862114"/>
          </a:xfrm>
          <a:solidFill>
            <a:schemeClr val="accent1"/>
          </a:solidFill>
        </p:spPr>
        <p:txBody>
          <a:bodyPr wrap="square" lIns="648000" tIns="252000" rIns="180000" bIns="108000" anchor="b">
            <a:sp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Presentatiestijl APPM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73BB7AAE-926F-4932-AA91-BB20F21E5D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2040" y="4425043"/>
            <a:ext cx="10080000" cy="957725"/>
          </a:xfrm>
          <a:solidFill>
            <a:schemeClr val="accent1"/>
          </a:solidFill>
        </p:spPr>
        <p:txBody>
          <a:bodyPr lIns="655200" rIns="144000" bIns="36000">
            <a:no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566F295-A356-4471-B4E0-FE9A62CBB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8935" y="6008657"/>
            <a:ext cx="1794130" cy="485297"/>
          </a:xfrm>
          <a:prstGeom prst="rect">
            <a:avLst/>
          </a:prstGeom>
        </p:spPr>
      </p:pic>
      <p:sp>
        <p:nvSpPr>
          <p:cNvPr id="15" name="Tijdelijke aanduiding voor tekst 11">
            <a:extLst>
              <a:ext uri="{FF2B5EF4-FFF2-40B4-BE49-F238E27FC236}">
                <a16:creationId xmlns:a16="http://schemas.microsoft.com/office/drawing/2014/main" id="{261632F0-2D8D-443E-8BE4-881D28A560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92105" y="5918944"/>
            <a:ext cx="2162903" cy="642194"/>
          </a:xfrm>
          <a:noFill/>
          <a:ln>
            <a:noFill/>
          </a:ln>
        </p:spPr>
        <p:txBody>
          <a:bodyPr anchor="ctr"/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Klantlogo invoegen? Selecteer dit vlak &gt; APPM lint &gt; Logo wijzigen</a:t>
            </a:r>
          </a:p>
        </p:txBody>
      </p:sp>
      <p:sp>
        <p:nvSpPr>
          <p:cNvPr id="16" name="Tijdelijke aanduiding voor tekst 11">
            <a:extLst>
              <a:ext uri="{FF2B5EF4-FFF2-40B4-BE49-F238E27FC236}">
                <a16:creationId xmlns:a16="http://schemas.microsoft.com/office/drawing/2014/main" id="{FA0C7C92-FDD7-4F14-AA90-E98AAFBCE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71113" y="5918944"/>
            <a:ext cx="2162903" cy="642194"/>
          </a:xfrm>
          <a:noFill/>
          <a:ln>
            <a:noFill/>
          </a:ln>
        </p:spPr>
        <p:txBody>
          <a:bodyPr anchor="ctr"/>
          <a:lstStyle>
            <a:lvl1pPr marL="0" indent="0">
              <a:lnSpc>
                <a:spcPct val="150000"/>
              </a:lnSpc>
              <a:buNone/>
              <a:defRPr sz="700" b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Klantlogo invoegen? Selecteer dit vlak &gt; APPM lint &gt; Logo wijzigen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870934E-8AE6-4327-978E-44D232BF160D}"/>
              </a:ext>
            </a:extLst>
          </p:cNvPr>
          <p:cNvSpPr txBox="1"/>
          <p:nvPr userDrawn="1"/>
        </p:nvSpPr>
        <p:spPr>
          <a:xfrm>
            <a:off x="24384" y="6882384"/>
            <a:ext cx="332142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000">
                <a:solidFill>
                  <a:schemeClr val="bg1">
                    <a:lumMod val="65000"/>
                  </a:schemeClr>
                </a:solidFill>
              </a:rPr>
              <a:t>Afbeelding wijzigen? </a:t>
            </a:r>
            <a:r>
              <a:rPr lang="nl-NL" sz="1000" err="1">
                <a:solidFill>
                  <a:schemeClr val="bg1">
                    <a:lumMod val="65000"/>
                  </a:schemeClr>
                </a:solidFill>
              </a:rPr>
              <a:t>appm</a:t>
            </a:r>
            <a:r>
              <a:rPr lang="nl-NL" sz="1000">
                <a:solidFill>
                  <a:schemeClr val="bg1">
                    <a:lumMod val="65000"/>
                  </a:schemeClr>
                </a:solidFill>
              </a:rPr>
              <a:t> lint &gt; achtergrondfoto wijzigen</a:t>
            </a:r>
          </a:p>
        </p:txBody>
      </p:sp>
    </p:spTree>
    <p:extLst>
      <p:ext uri="{BB962C8B-B14F-4D97-AF65-F5344CB8AC3E}">
        <p14:creationId xmlns:p14="http://schemas.microsoft.com/office/powerpoint/2010/main" val="3749569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INSTRUCTIE">
            <a:extLst>
              <a:ext uri="{FF2B5EF4-FFF2-40B4-BE49-F238E27FC236}">
                <a16:creationId xmlns:a16="http://schemas.microsoft.com/office/drawing/2014/main" id="{1258C3D9-909B-4F1A-9099-708DE5A39F71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279" name="Rechthoek 278">
              <a:extLst>
                <a:ext uri="{FF2B5EF4-FFF2-40B4-BE49-F238E27FC236}">
                  <a16:creationId xmlns:a16="http://schemas.microsoft.com/office/drawing/2014/main" id="{0C1F1F03-0B85-45D8-8AEF-876C74CFDA25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1DCA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280" name="Rechthoek 279">
              <a:extLst>
                <a:ext uri="{FF2B5EF4-FFF2-40B4-BE49-F238E27FC236}">
                  <a16:creationId xmlns:a16="http://schemas.microsoft.com/office/drawing/2014/main" id="{BF0AD6B3-498E-4280-8996-A9803D176A60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,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‘Afbeeldingen’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82" name="Gelijkbenige driehoek 281">
              <a:extLst>
                <a:ext uri="{FF2B5EF4-FFF2-40B4-BE49-F238E27FC236}">
                  <a16:creationId xmlns:a16="http://schemas.microsoft.com/office/drawing/2014/main" id="{B2ACDD9F-13EA-4212-A950-F4604E98B2A6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5" name="Rechthoek 54">
            <a:extLst>
              <a:ext uri="{FF2B5EF4-FFF2-40B4-BE49-F238E27FC236}">
                <a16:creationId xmlns:a16="http://schemas.microsoft.com/office/drawing/2014/main" id="{E6D15165-98F4-4D65-AFDC-4496452681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INFO">
            <a:extLst>
              <a:ext uri="{FF2B5EF4-FFF2-40B4-BE49-F238E27FC236}">
                <a16:creationId xmlns:a16="http://schemas.microsoft.com/office/drawing/2014/main" id="{FC364C43-AB34-4339-B8B1-FA12CD411F31}"/>
              </a:ext>
            </a:extLst>
          </p:cNvPr>
          <p:cNvSpPr txBox="1"/>
          <p:nvPr userDrawn="1"/>
        </p:nvSpPr>
        <p:spPr>
          <a:xfrm>
            <a:off x="0" y="-325031"/>
            <a:ext cx="12192000" cy="1848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Intro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0" name="Tijdelijke aanduiding voor afbeelding 159">
            <a:extLst>
              <a:ext uri="{FF2B5EF4-FFF2-40B4-BE49-F238E27FC236}">
                <a16:creationId xmlns:a16="http://schemas.microsoft.com/office/drawing/2014/main" id="{74EA9460-896E-4E2C-9731-8EFE20A740E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263711"/>
            <a:ext cx="12192001" cy="7128061"/>
          </a:xfrm>
          <a:custGeom>
            <a:avLst/>
            <a:gdLst>
              <a:gd name="connsiteX0" fmla="*/ 11920538 w 12192001"/>
              <a:gd name="connsiteY0" fmla="*/ 0 h 7128061"/>
              <a:gd name="connsiteX1" fmla="*/ 12170668 w 12192001"/>
              <a:gd name="connsiteY1" fmla="*/ 165797 h 7128061"/>
              <a:gd name="connsiteX2" fmla="*/ 12190436 w 12192001"/>
              <a:gd name="connsiteY2" fmla="*/ 263711 h 7128061"/>
              <a:gd name="connsiteX3" fmla="*/ 12192001 w 12192001"/>
              <a:gd name="connsiteY3" fmla="*/ 263711 h 7128061"/>
              <a:gd name="connsiteX4" fmla="*/ 12192001 w 12192001"/>
              <a:gd name="connsiteY4" fmla="*/ 271463 h 7128061"/>
              <a:gd name="connsiteX5" fmla="*/ 12192001 w 12192001"/>
              <a:gd name="connsiteY5" fmla="*/ 7128061 h 7128061"/>
              <a:gd name="connsiteX6" fmla="*/ 0 w 12192001"/>
              <a:gd name="connsiteY6" fmla="*/ 7128061 h 7128061"/>
              <a:gd name="connsiteX7" fmla="*/ 0 w 12192001"/>
              <a:gd name="connsiteY7" fmla="*/ 263711 h 7128061"/>
              <a:gd name="connsiteX8" fmla="*/ 11650640 w 12192001"/>
              <a:gd name="connsiteY8" fmla="*/ 263711 h 7128061"/>
              <a:gd name="connsiteX9" fmla="*/ 11670408 w 12192001"/>
              <a:gd name="connsiteY9" fmla="*/ 165797 h 7128061"/>
              <a:gd name="connsiteX10" fmla="*/ 11920538 w 12192001"/>
              <a:gd name="connsiteY10" fmla="*/ 0 h 712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1" h="7128061">
                <a:moveTo>
                  <a:pt x="11920538" y="0"/>
                </a:moveTo>
                <a:cubicBezTo>
                  <a:pt x="12032982" y="0"/>
                  <a:pt x="12129458" y="68365"/>
                  <a:pt x="12170668" y="165797"/>
                </a:cubicBezTo>
                <a:lnTo>
                  <a:pt x="12190436" y="263711"/>
                </a:lnTo>
                <a:lnTo>
                  <a:pt x="12192001" y="263711"/>
                </a:lnTo>
                <a:lnTo>
                  <a:pt x="12192001" y="271463"/>
                </a:lnTo>
                <a:lnTo>
                  <a:pt x="12192001" y="7128061"/>
                </a:lnTo>
                <a:lnTo>
                  <a:pt x="0" y="7128061"/>
                </a:lnTo>
                <a:lnTo>
                  <a:pt x="0" y="263711"/>
                </a:lnTo>
                <a:lnTo>
                  <a:pt x="11650640" y="263711"/>
                </a:lnTo>
                <a:lnTo>
                  <a:pt x="11670408" y="165797"/>
                </a:lnTo>
                <a:cubicBezTo>
                  <a:pt x="11711618" y="68365"/>
                  <a:pt x="11808094" y="0"/>
                  <a:pt x="1192053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0" bIns="108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‘afbeeldingen’ in de tab ‘Slidebuilder’</a:t>
            </a:r>
            <a:br>
              <a:rPr lang="nl-NL" dirty="0"/>
            </a:br>
            <a:r>
              <a:rPr lang="nl-NL" dirty="0"/>
              <a:t>en voeg een afbeelding in.</a:t>
            </a:r>
          </a:p>
        </p:txBody>
      </p:sp>
      <p:sp>
        <p:nvSpPr>
          <p:cNvPr id="53" name="Tijdelijke aanduiding voor tekst 52">
            <a:extLst>
              <a:ext uri="{FF2B5EF4-FFF2-40B4-BE49-F238E27FC236}">
                <a16:creationId xmlns:a16="http://schemas.microsoft.com/office/drawing/2014/main" id="{351EEAF2-D108-4BEA-B1C9-DB94AFB4C2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2141538"/>
          </a:xfrm>
          <a:gradFill flip="none" rotWithShape="1">
            <a:gsLst>
              <a:gs pos="0">
                <a:srgbClr val="000000">
                  <a:alpha val="50000"/>
                </a:srgbClr>
              </a:gs>
              <a:gs pos="48000">
                <a:srgbClr val="000000">
                  <a:alpha val="10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l-PL" dirty="0"/>
              <a:t> 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9F029F-777B-46E8-A1B4-09221F9F46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6778" y="2437443"/>
            <a:ext cx="5058000" cy="19836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77" r="-77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E4C470B-A5FF-41CD-B968-5DB1E067B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5117" y="4421043"/>
            <a:ext cx="6773958" cy="2436956"/>
          </a:xfrm>
          <a:solidFill>
            <a:schemeClr val="tx1"/>
          </a:solidFill>
        </p:spPr>
        <p:txBody>
          <a:bodyPr wrap="square" lIns="540000" tIns="360000" rIns="360000" bIns="720000"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Cumela Template-set</a:t>
            </a:r>
            <a:br>
              <a:rPr lang="pl-PL" dirty="0"/>
            </a:br>
            <a:r>
              <a:rPr lang="pl-PL" dirty="0"/>
              <a:t>max. 2 regels</a:t>
            </a:r>
            <a:endParaRPr lang="en-GB" dirty="0"/>
          </a:p>
        </p:txBody>
      </p:sp>
      <p:sp>
        <p:nvSpPr>
          <p:cNvPr id="150" name="Tijdelijke aanduiding voor tekst 6">
            <a:extLst>
              <a:ext uri="{FF2B5EF4-FFF2-40B4-BE49-F238E27FC236}">
                <a16:creationId xmlns:a16="http://schemas.microsoft.com/office/drawing/2014/main" id="{5227CE48-AB67-430D-9AEB-8E3E087143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8042" y="5847348"/>
            <a:ext cx="5566790" cy="216568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  <a:lvl6pPr>
              <a:defRPr sz="1600" b="1"/>
            </a:lvl6pPr>
            <a:lvl7pPr>
              <a:defRPr sz="1600" b="1"/>
            </a:lvl7pPr>
            <a:lvl8pPr>
              <a:defRPr sz="1600" b="1"/>
            </a:lvl8pPr>
            <a:lvl9pPr>
              <a:defRPr sz="1600" b="1"/>
            </a:lvl9pPr>
          </a:lstStyle>
          <a:p>
            <a:pPr lvl="0"/>
            <a:r>
              <a:rPr lang="nl-NL" dirty="0"/>
              <a:t>Subkop | Naam spreker(s)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4BEE1142-36F7-4C3E-9575-64B92BF8EDF6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5418040" y="6177127"/>
            <a:ext cx="2185062" cy="107021"/>
          </a:xfr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F33542-0A42-42F5-B279-7DD7ED7EE79D}" type="datetime1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16-6-2025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5" name="INSTRUCTIE">
            <a:extLst>
              <a:ext uri="{FF2B5EF4-FFF2-40B4-BE49-F238E27FC236}">
                <a16:creationId xmlns:a16="http://schemas.microsoft.com/office/drawing/2014/main" id="{B170AEFB-5B10-4C30-A07E-42E7BA2FE42E}"/>
              </a:ext>
            </a:extLst>
          </p:cNvPr>
          <p:cNvGrpSpPr/>
          <p:nvPr userDrawn="1"/>
        </p:nvGrpSpPr>
        <p:grpSpPr>
          <a:xfrm>
            <a:off x="12377595" y="0"/>
            <a:ext cx="3693113" cy="5247148"/>
            <a:chOff x="-3786164" y="0"/>
            <a:chExt cx="3693113" cy="5247148"/>
          </a:xfrm>
        </p:grpSpPr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5F152EDB-58B8-4AA1-BC7C-B379F7537B46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1DCAD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BB8D00B7-A47D-4FC9-9FF0-98D899898E46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1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1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1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637340C7-3353-4A16-B619-91E060AFC49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48A1F993-762B-4CD7-9E97-3BD3F830B801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0BB9DA5D-B8F8-42D9-B8F6-4E24853C246C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CECC0783-CE67-4453-A31A-640015A3896E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7EF2AC45-1095-4F77-A25B-C71C38725E01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484A2647-75B0-4E53-8A9C-FC65AA470C3F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0030F16E-E5F0-46D9-BEE1-872B79A51353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1F987355-717E-4090-9517-BEBA52B37BD1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B017631E-F359-4628-9120-78A02CA6A26F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45" name="Groep 144">
                  <a:extLst>
                    <a:ext uri="{FF2B5EF4-FFF2-40B4-BE49-F238E27FC236}">
                      <a16:creationId xmlns:a16="http://schemas.microsoft.com/office/drawing/2014/main" id="{CEFFF77A-59BF-4BB5-981F-02BD2BE8735C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53" name="Groep 152">
                    <a:extLst>
                      <a:ext uri="{FF2B5EF4-FFF2-40B4-BE49-F238E27FC236}">
                        <a16:creationId xmlns:a16="http://schemas.microsoft.com/office/drawing/2014/main" id="{E5E984FD-FA82-4EB5-B196-0AA530C6243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6" name="Rechthoek 155">
                      <a:extLst>
                        <a:ext uri="{FF2B5EF4-FFF2-40B4-BE49-F238E27FC236}">
                          <a16:creationId xmlns:a16="http://schemas.microsoft.com/office/drawing/2014/main" id="{214A959A-F6E4-4C6D-970F-D02A3C03669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7" name="Rechthoek 156">
                      <a:extLst>
                        <a:ext uri="{FF2B5EF4-FFF2-40B4-BE49-F238E27FC236}">
                          <a16:creationId xmlns:a16="http://schemas.microsoft.com/office/drawing/2014/main" id="{09D3C786-6BD9-4976-8DD6-2F64FF95F2D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8" name="Ovaal 157">
                      <a:extLst>
                        <a:ext uri="{FF2B5EF4-FFF2-40B4-BE49-F238E27FC236}">
                          <a16:creationId xmlns:a16="http://schemas.microsoft.com/office/drawing/2014/main" id="{26B61437-1E71-45EC-908D-D10FEA7DB8C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54" name="Afbeelding 153">
                    <a:extLst>
                      <a:ext uri="{FF2B5EF4-FFF2-40B4-BE49-F238E27FC236}">
                        <a16:creationId xmlns:a16="http://schemas.microsoft.com/office/drawing/2014/main" id="{782AAC93-4181-4E38-8941-6DAD74E24C7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55" name="Afbeelding 154">
                    <a:extLst>
                      <a:ext uri="{FF2B5EF4-FFF2-40B4-BE49-F238E27FC236}">
                        <a16:creationId xmlns:a16="http://schemas.microsoft.com/office/drawing/2014/main" id="{A4752CD2-DAA0-4E80-8596-EE9A7C53E20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776F421C-B77B-47F3-BD31-26F2585A5F6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51" name="Rechthoek 150">
                    <a:extLst>
                      <a:ext uri="{FF2B5EF4-FFF2-40B4-BE49-F238E27FC236}">
                        <a16:creationId xmlns:a16="http://schemas.microsoft.com/office/drawing/2014/main" id="{979E598B-239C-4D91-9865-EC696752DA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2" name="Rechthoek 151">
                    <a:extLst>
                      <a:ext uri="{FF2B5EF4-FFF2-40B4-BE49-F238E27FC236}">
                        <a16:creationId xmlns:a16="http://schemas.microsoft.com/office/drawing/2014/main" id="{BAC3FAC3-FD38-499B-81E8-CB88E89A8E7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47" name="Groep 146">
                  <a:extLst>
                    <a:ext uri="{FF2B5EF4-FFF2-40B4-BE49-F238E27FC236}">
                      <a16:creationId xmlns:a16="http://schemas.microsoft.com/office/drawing/2014/main" id="{A3709EAF-0717-4915-955E-3C82912BCE6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48" name="Rechthoek 147">
                    <a:extLst>
                      <a:ext uri="{FF2B5EF4-FFF2-40B4-BE49-F238E27FC236}">
                        <a16:creationId xmlns:a16="http://schemas.microsoft.com/office/drawing/2014/main" id="{8C5D19ED-6C4B-4EBF-A543-E3BE1EFA855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9" name="Rechthoek 148">
                    <a:extLst>
                      <a:ext uri="{FF2B5EF4-FFF2-40B4-BE49-F238E27FC236}">
                        <a16:creationId xmlns:a16="http://schemas.microsoft.com/office/drawing/2014/main" id="{A68619BB-C771-41BC-A6C5-DDADE3AB80C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1A49FEDB-716B-415A-AA64-A80D316BF22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44" name="Gelijkbenige driehoek 143">
                <a:extLst>
                  <a:ext uri="{FF2B5EF4-FFF2-40B4-BE49-F238E27FC236}">
                    <a16:creationId xmlns:a16="http://schemas.microsoft.com/office/drawing/2014/main" id="{CDE383E8-45CD-4D2F-AD43-00A87F3DD6E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6" name="ICOON_info">
              <a:extLst>
                <a:ext uri="{FF2B5EF4-FFF2-40B4-BE49-F238E27FC236}">
                  <a16:creationId xmlns:a16="http://schemas.microsoft.com/office/drawing/2014/main" id="{8C273167-E617-4A89-98FB-D8892F59DD51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140" name="Ovaal 139">
                <a:extLst>
                  <a:ext uri="{FF2B5EF4-FFF2-40B4-BE49-F238E27FC236}">
                    <a16:creationId xmlns:a16="http://schemas.microsoft.com/office/drawing/2014/main" id="{8B8DC3CC-4C51-4F9B-B0BF-0777511A689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Graphic 163" descr="Informatie">
                <a:extLst>
                  <a:ext uri="{FF2B5EF4-FFF2-40B4-BE49-F238E27FC236}">
                    <a16:creationId xmlns:a16="http://schemas.microsoft.com/office/drawing/2014/main" id="{8D674BA0-EFCD-4465-AA65-7BD02D86796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7" name="Groep 126">
              <a:extLst>
                <a:ext uri="{FF2B5EF4-FFF2-40B4-BE49-F238E27FC236}">
                  <a16:creationId xmlns:a16="http://schemas.microsoft.com/office/drawing/2014/main" id="{316D9BE2-7CC7-4790-B8D8-42FB90C09CCD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135" name="Inspireren">
                <a:extLst>
                  <a:ext uri="{FF2B5EF4-FFF2-40B4-BE49-F238E27FC236}">
                    <a16:creationId xmlns:a16="http://schemas.microsoft.com/office/drawing/2014/main" id="{1FB1AED6-8394-4097-8BA9-50D885CFB4E0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37" name="Freeform 12">
                  <a:extLst>
                    <a:ext uri="{FF2B5EF4-FFF2-40B4-BE49-F238E27FC236}">
                      <a16:creationId xmlns:a16="http://schemas.microsoft.com/office/drawing/2014/main" id="{9F7043A0-5286-40A3-960D-A42A12F3D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 13">
                  <a:extLst>
                    <a:ext uri="{FF2B5EF4-FFF2-40B4-BE49-F238E27FC236}">
                      <a16:creationId xmlns:a16="http://schemas.microsoft.com/office/drawing/2014/main" id="{A7EB4885-1BB0-417F-BF54-6FAC15CFD4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 14">
                  <a:extLst>
                    <a:ext uri="{FF2B5EF4-FFF2-40B4-BE49-F238E27FC236}">
                      <a16:creationId xmlns:a16="http://schemas.microsoft.com/office/drawing/2014/main" id="{AE06E3B6-8382-4B57-85EB-7ED8F320D88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7B5FAFD3-3C35-4345-9F32-C313A4DF747B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128" name="Groep 127">
              <a:extLst>
                <a:ext uri="{FF2B5EF4-FFF2-40B4-BE49-F238E27FC236}">
                  <a16:creationId xmlns:a16="http://schemas.microsoft.com/office/drawing/2014/main" id="{B4056DA2-0033-4DDC-A67A-06121CC258D7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2506039F-7A6D-46CE-8224-07611378CD55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131" name="Vrije vorm: vorm 130">
                  <a:extLst>
                    <a:ext uri="{FF2B5EF4-FFF2-40B4-BE49-F238E27FC236}">
                      <a16:creationId xmlns:a16="http://schemas.microsoft.com/office/drawing/2014/main" id="{AFFE34D2-7B1F-45EE-A973-812DEABB28C0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2" name="Groep 131">
                  <a:extLst>
                    <a:ext uri="{FF2B5EF4-FFF2-40B4-BE49-F238E27FC236}">
                      <a16:creationId xmlns:a16="http://schemas.microsoft.com/office/drawing/2014/main" id="{4F622CC7-769E-41B7-AD5F-D000D2FF6819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33" name="Vrije vorm: vorm 132">
                    <a:extLst>
                      <a:ext uri="{FF2B5EF4-FFF2-40B4-BE49-F238E27FC236}">
                        <a16:creationId xmlns:a16="http://schemas.microsoft.com/office/drawing/2014/main" id="{4168CDD6-9471-4EE3-870A-F1F78AA8D408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Vrije vorm: vorm 133">
                    <a:extLst>
                      <a:ext uri="{FF2B5EF4-FFF2-40B4-BE49-F238E27FC236}">
                        <a16:creationId xmlns:a16="http://schemas.microsoft.com/office/drawing/2014/main" id="{9A6C911C-4939-46D0-B9A2-88099B3608BB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0" name="Tekstvak 129">
                <a:extLst>
                  <a:ext uri="{FF2B5EF4-FFF2-40B4-BE49-F238E27FC236}">
                    <a16:creationId xmlns:a16="http://schemas.microsoft.com/office/drawing/2014/main" id="{6A637BC7-19AF-4638-A5AC-C510D58FC70E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385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35299 -0.35255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-1763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60" grpId="1" animBg="1"/>
      <p:bldP spid="5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6" presetClass="emph" presetSubtype="0" fill="hold" nodeType="withEffect">
                  <p:stCondLst>
                    <p:cond delay="1000"/>
                  </p:stCondLst>
                  <p:childTnLst>
                    <p:animScale>
                      <p:cBhvr>
                        <p:cTn dur="1500" fill="hold"/>
                        <p:tgtEl>
                          <p:spTgt spid="3"/>
                        </p:tgtEl>
                      </p:cBhvr>
                      <p:by x="50000" y="50000"/>
                    </p:animScale>
                  </p:childTnLst>
                </p:cTn>
              </p:par>
            </p:tnLst>
          </p:tmpl>
        </p:tmplLst>
      </p:bldP>
      <p:bldP spid="3" grpId="1" animBg="1">
        <p:tmplLst>
          <p:tmpl>
            <p:tnLst>
              <p:par>
                <p:cTn presetID="42" presetClass="path" presetSubtype="0" accel="50000" decel="50000" fill="hold" nodeType="withEffect">
                  <p:stCondLst>
                    <p:cond delay="1000"/>
                  </p:stCondLst>
                  <p:childTnLst>
                    <p:animMotion origin="layout" path="M 0 0 L -0.35299 -0.35255 " pathEditMode="relative" rAng="0" ptsTypes="AA">
                      <p:cBhvr>
                        <p:cTn dur="15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7656" y="-17639"/>
                    </p:animMotion>
                  </p:childTnLst>
                </p:cTn>
              </p:par>
            </p:tnLst>
          </p:tmpl>
        </p:tmplLst>
      </p:bldP>
      <p:bldP spid="3" grpId="2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1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9939-4FAF-E74E-B4F5-FDD696926706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4989-5B14-2640-A488-938B8C4BF9F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1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0B03182C-A611-8940-8B2A-8B2749A62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2848778"/>
            <a:ext cx="3632978" cy="1168303"/>
          </a:xfrm>
        </p:spPr>
        <p:txBody>
          <a:bodyPr anchor="b" anchorCtr="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E1B31BF-8F98-5D4F-B7B8-5C62932F8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6" y="5176562"/>
            <a:ext cx="12192000" cy="5283200"/>
          </a:xfrm>
          <a:prstGeom prst="rect">
            <a:avLst/>
          </a:prstGeom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250BCA43-7BFF-8345-B72E-FFC7A98DDC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6658" y="798163"/>
            <a:ext cx="5463152" cy="410123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ts val="2200"/>
              </a:lnSpc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tekst in te voegen</a:t>
            </a:r>
            <a:endParaRPr lang="nl-NL" sz="1600">
              <a:solidFill>
                <a:srgbClr val="000000"/>
              </a:solidFill>
              <a:effectLst/>
              <a:latin typeface="League Spartan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185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INSTRUCTIE">
            <a:extLst>
              <a:ext uri="{FF2B5EF4-FFF2-40B4-BE49-F238E27FC236}">
                <a16:creationId xmlns:a16="http://schemas.microsoft.com/office/drawing/2014/main" id="{B49A775D-FE42-4705-BDA1-B70349B6BA09}"/>
              </a:ext>
            </a:extLst>
          </p:cNvPr>
          <p:cNvGrpSpPr/>
          <p:nvPr userDrawn="1"/>
        </p:nvGrpSpPr>
        <p:grpSpPr>
          <a:xfrm>
            <a:off x="8469641" y="7033211"/>
            <a:ext cx="3727954" cy="1728407"/>
            <a:chOff x="5846" y="7033211"/>
            <a:chExt cx="3727954" cy="1728407"/>
          </a:xfrm>
        </p:grpSpPr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77792003-B9DA-4D82-BA9E-EF4DCCF0D424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+mj-lt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 dirty="0">
                  <a:solidFill>
                    <a:schemeClr val="accent1"/>
                  </a:solidFill>
                  <a:latin typeface="+mj-lt"/>
                  <a:cs typeface="Calibri" panose="020F0502020204030204" pitchFamily="34" charset="0"/>
                </a:rPr>
              </a:br>
              <a:r>
                <a:rPr lang="nl-NL" sz="1400" b="1" cap="all" baseline="0" noProof="0" dirty="0">
                  <a:solidFill>
                    <a:schemeClr val="accent1"/>
                  </a:solidFill>
                  <a:latin typeface="+mj-lt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F5344176-254F-4B98-BE25-DA9FE898AC13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B1DED302-7A81-47A4-A213-2E61EC743A5E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Ga naar de tab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‘Kop- en voettekst’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106C899F-DB0B-4574-9C25-516282B73D54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9A361D0B-D5BE-4D84-8083-6C69ADFFEEB3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Klik op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 ‘Overal toepassen’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126" name="Groep 125">
              <a:extLst>
                <a:ext uri="{FF2B5EF4-FFF2-40B4-BE49-F238E27FC236}">
                  <a16:creationId xmlns:a16="http://schemas.microsoft.com/office/drawing/2014/main" id="{1754333D-A269-49F7-8BD8-BEB21246AC9F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27" name="Groep 126">
                <a:extLst>
                  <a:ext uri="{FF2B5EF4-FFF2-40B4-BE49-F238E27FC236}">
                    <a16:creationId xmlns:a16="http://schemas.microsoft.com/office/drawing/2014/main" id="{325E9ED4-0131-4AE8-99BB-533C5814413A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29" name="Rechthoek met één afgeknipte en afgeronde hoek 47">
                  <a:extLst>
                    <a:ext uri="{FF2B5EF4-FFF2-40B4-BE49-F238E27FC236}">
                      <a16:creationId xmlns:a16="http://schemas.microsoft.com/office/drawing/2014/main" id="{BC72CE3E-12A2-4D1F-BB2B-4232D7DB69C7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Rechthoekige driehoek 129">
                  <a:extLst>
                    <a:ext uri="{FF2B5EF4-FFF2-40B4-BE49-F238E27FC236}">
                      <a16:creationId xmlns:a16="http://schemas.microsoft.com/office/drawing/2014/main" id="{8F49D484-7906-47BE-BFB9-3893ACD84A83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Rechthoek 130">
                  <a:extLst>
                    <a:ext uri="{FF2B5EF4-FFF2-40B4-BE49-F238E27FC236}">
                      <a16:creationId xmlns:a16="http://schemas.microsoft.com/office/drawing/2014/main" id="{98A83CE1-B318-4316-92E0-EC188102DD0A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Rechthoek 131">
                  <a:extLst>
                    <a:ext uri="{FF2B5EF4-FFF2-40B4-BE49-F238E27FC236}">
                      <a16:creationId xmlns:a16="http://schemas.microsoft.com/office/drawing/2014/main" id="{6DE6E1E7-247F-4448-B728-65B796C8744F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E9E0C3A1-AE74-4D58-8050-5267796108AA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7" name="COLOR_PALETTE">
            <a:extLst>
              <a:ext uri="{FF2B5EF4-FFF2-40B4-BE49-F238E27FC236}">
                <a16:creationId xmlns:a16="http://schemas.microsoft.com/office/drawing/2014/main" id="{0E60C455-7EFB-46DA-9CAC-75168B2DFDD9}"/>
              </a:ext>
            </a:extLst>
          </p:cNvPr>
          <p:cNvGrpSpPr/>
          <p:nvPr userDrawn="1"/>
        </p:nvGrpSpPr>
        <p:grpSpPr>
          <a:xfrm rot="16200000">
            <a:off x="810556" y="6246869"/>
            <a:ext cx="194716" cy="1815828"/>
            <a:chOff x="-481181" y="26200"/>
            <a:chExt cx="278131" cy="2593714"/>
          </a:xfrm>
        </p:grpSpPr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5A99E5BB-61DE-456C-8CB5-440AAD4FACCB}"/>
                </a:ext>
              </a:extLst>
            </p:cNvPr>
            <p:cNvSpPr/>
            <p:nvPr userDrawn="1"/>
          </p:nvSpPr>
          <p:spPr>
            <a:xfrm>
              <a:off x="-481181" y="26200"/>
              <a:ext cx="278130" cy="278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0118C37F-A248-43B1-806D-654DEEB1299E}"/>
                </a:ext>
              </a:extLst>
            </p:cNvPr>
            <p:cNvSpPr/>
            <p:nvPr userDrawn="1"/>
          </p:nvSpPr>
          <p:spPr>
            <a:xfrm>
              <a:off x="-481181" y="361480"/>
              <a:ext cx="278130" cy="27813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65A92F99-076D-470A-BFB1-A667E848456B}"/>
                </a:ext>
              </a:extLst>
            </p:cNvPr>
            <p:cNvSpPr/>
            <p:nvPr userDrawn="1"/>
          </p:nvSpPr>
          <p:spPr>
            <a:xfrm>
              <a:off x="-481181" y="839941"/>
              <a:ext cx="278130" cy="2781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E48AE0D2-B32A-4560-9DD3-749961B2C771}"/>
                </a:ext>
              </a:extLst>
            </p:cNvPr>
            <p:cNvSpPr/>
            <p:nvPr userDrawn="1"/>
          </p:nvSpPr>
          <p:spPr>
            <a:xfrm>
              <a:off x="-481181" y="1175221"/>
              <a:ext cx="278130" cy="27813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301970E2-3692-4BD4-88BC-8AC633105C08}"/>
                </a:ext>
              </a:extLst>
            </p:cNvPr>
            <p:cNvSpPr/>
            <p:nvPr userDrawn="1"/>
          </p:nvSpPr>
          <p:spPr>
            <a:xfrm>
              <a:off x="-481181" y="1510501"/>
              <a:ext cx="278130" cy="27813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04FE4AD9-7D9A-456E-BD25-EC1FE386BE3B}"/>
                </a:ext>
              </a:extLst>
            </p:cNvPr>
            <p:cNvSpPr/>
            <p:nvPr userDrawn="1"/>
          </p:nvSpPr>
          <p:spPr>
            <a:xfrm>
              <a:off x="-481181" y="1845781"/>
              <a:ext cx="278130" cy="27813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nl-NL" sz="600" noProof="0" dirty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12994015-256C-42A9-B62B-1209DB34C73C}"/>
                </a:ext>
              </a:extLst>
            </p:cNvPr>
            <p:cNvSpPr/>
            <p:nvPr userDrawn="1"/>
          </p:nvSpPr>
          <p:spPr>
            <a:xfrm>
              <a:off x="-481180" y="2341785"/>
              <a:ext cx="278130" cy="27812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nl-NL" sz="600" noProof="0" dirty="0"/>
            </a:p>
          </p:txBody>
        </p:sp>
      </p:grpSp>
      <p:sp>
        <p:nvSpPr>
          <p:cNvPr id="4" name="Datum"/>
          <p:cNvSpPr>
            <a:spLocks noGrp="1"/>
          </p:cNvSpPr>
          <p:nvPr>
            <p:ph type="dt" sz="half" idx="2"/>
          </p:nvPr>
        </p:nvSpPr>
        <p:spPr>
          <a:xfrm>
            <a:off x="10761783" y="6509750"/>
            <a:ext cx="686396" cy="1169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786320-C6E9-4972-AB29-8031623C252A}" type="datetime1">
              <a:rPr lang="nl-NL" smtClean="0"/>
              <a:t>16-6-2025</a:t>
            </a:fld>
            <a:endParaRPr lang="nl-NL" dirty="0"/>
          </a:p>
        </p:txBody>
      </p:sp>
      <p:sp>
        <p:nvSpPr>
          <p:cNvPr id="5" name="Voettekst"/>
          <p:cNvSpPr>
            <a:spLocks noGrp="1"/>
          </p:cNvSpPr>
          <p:nvPr>
            <p:ph type="ftr" sz="quarter" idx="3"/>
          </p:nvPr>
        </p:nvSpPr>
        <p:spPr>
          <a:xfrm>
            <a:off x="539536" y="6509749"/>
            <a:ext cx="10142730" cy="1169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l-NL"/>
              <a:t>Invoegen &gt; Koptekst en voettekst</a:t>
            </a:r>
          </a:p>
        </p:txBody>
      </p:sp>
      <p:sp>
        <p:nvSpPr>
          <p:cNvPr id="6" name="Dianummer"/>
          <p:cNvSpPr>
            <a:spLocks noGrp="1"/>
          </p:cNvSpPr>
          <p:nvPr>
            <p:ph type="sldNum" sz="quarter" idx="4"/>
          </p:nvPr>
        </p:nvSpPr>
        <p:spPr>
          <a:xfrm>
            <a:off x="11527696" y="6509749"/>
            <a:ext cx="121377" cy="11691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 b="1">
                <a:solidFill>
                  <a:schemeClr val="accent1"/>
                </a:solidFill>
                <a:latin typeface="+mn-lt"/>
              </a:defRPr>
            </a:lvl1pPr>
          </a:lstStyle>
          <a:p>
            <a:fld id="{B502C9A5-716F-45E6-800B-D4D02CE26F9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Tekst"/>
          <p:cNvSpPr>
            <a:spLocks noGrp="1"/>
          </p:cNvSpPr>
          <p:nvPr>
            <p:ph type="body" idx="1"/>
          </p:nvPr>
        </p:nvSpPr>
        <p:spPr>
          <a:xfrm>
            <a:off x="539536" y="1655762"/>
            <a:ext cx="11109536" cy="4660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Bullet</a:t>
            </a:r>
          </a:p>
          <a:p>
            <a:pPr marL="542925" marR="0" lvl="1" indent="-27463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</a:t>
            </a:r>
          </a:p>
          <a:p>
            <a:pPr marL="0" marR="0" lvl="2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Broodtekst </a:t>
            </a:r>
          </a:p>
          <a:p>
            <a:pPr lvl="3"/>
            <a:r>
              <a:rPr lang="nl-NL" noProof="0" dirty="0"/>
              <a:t>Titel / Quote</a:t>
            </a:r>
          </a:p>
          <a:p>
            <a:pPr marL="0" marR="0" lvl="4" indent="0" algn="l" defTabSz="71913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Tx/>
              <a:buFont typeface="Segoe UI Light" panose="020B0502040204020203" pitchFamily="34" charset="0"/>
              <a:buNone/>
              <a:tabLst/>
              <a:defRPr/>
            </a:pPr>
            <a:r>
              <a:rPr lang="nl-NL" noProof="0" dirty="0"/>
              <a:t>Subkop </a:t>
            </a:r>
            <a:r>
              <a:rPr lang="pl-PL" noProof="0" dirty="0"/>
              <a:t>[licht blauw]</a:t>
            </a:r>
            <a:endParaRPr lang="nl-NL" noProof="0" dirty="0"/>
          </a:p>
          <a:p>
            <a:pPr lvl="5"/>
            <a:r>
              <a:rPr lang="pl-PL" noProof="0" dirty="0"/>
              <a:t>Subkop [donker blauw]</a:t>
            </a:r>
            <a:endParaRPr lang="nl-NL" noProof="0" dirty="0"/>
          </a:p>
          <a:p>
            <a:pPr lvl="6"/>
            <a:r>
              <a:rPr lang="nl-NL" noProof="0" dirty="0"/>
              <a:t>Numerieke bullet</a:t>
            </a:r>
          </a:p>
          <a:p>
            <a:pPr lvl="7"/>
            <a:r>
              <a:rPr lang="nl-NL" noProof="0" dirty="0"/>
              <a:t>Alfabetische bullet</a:t>
            </a:r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539538" y="540000"/>
            <a:ext cx="11109538" cy="755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noProof="0" dirty="0"/>
              <a:t>Titel</a:t>
            </a:r>
            <a:br>
              <a:rPr lang="nl-NL" noProof="0" dirty="0"/>
            </a:br>
            <a:r>
              <a:rPr lang="nl-NL" noProof="0" dirty="0"/>
              <a:t>max. 2 regels</a:t>
            </a:r>
          </a:p>
        </p:txBody>
      </p:sp>
      <p:sp>
        <p:nvSpPr>
          <p:cNvPr id="21" name="INDELING">
            <a:extLst>
              <a:ext uri="{FF2B5EF4-FFF2-40B4-BE49-F238E27FC236}">
                <a16:creationId xmlns:a16="http://schemas.microsoft.com/office/drawing/2014/main" id="{B6633005-AF30-4927-BB61-A9E5F034E778}"/>
              </a:ext>
            </a:extLst>
          </p:cNvPr>
          <p:cNvSpPr txBox="1"/>
          <p:nvPr userDrawn="1"/>
        </p:nvSpPr>
        <p:spPr>
          <a:xfrm>
            <a:off x="0" y="-449403"/>
            <a:ext cx="12192000" cy="1848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nl-NL" sz="800" b="0" cap="all" spc="50" baseline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INDELING</a:t>
            </a:r>
          </a:p>
        </p:txBody>
      </p:sp>
      <p:pic>
        <p:nvPicPr>
          <p:cNvPr id="45" name="Afbeelding 44" descr="Afbeelding met klok, verlicht, zonsondergang, mensen&#10;&#10;Automatisch gegenereerde beschrijving">
            <a:extLst>
              <a:ext uri="{FF2B5EF4-FFF2-40B4-BE49-F238E27FC236}">
                <a16:creationId xmlns:a16="http://schemas.microsoft.com/office/drawing/2014/main" id="{C611D65C-6416-4DBF-9CA2-05A0FB7195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4763" y="540000"/>
            <a:ext cx="1244311" cy="2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5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719138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SzPct val="10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j-lt"/>
          <a:ea typeface="+mn-ea"/>
          <a:cs typeface="+mn-cs"/>
        </a:defRPr>
      </a:lvl1pPr>
      <a:lvl2pPr marL="268287" marR="0" indent="0" algn="l" defTabSz="719138" rtl="0" eaLnBrk="1" fontAlgn="auto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SzPct val="100000"/>
        <a:buFont typeface="Wingdings" panose="05000000000000000000" pitchFamily="2" charset="2"/>
        <a:buNone/>
        <a:tabLst/>
        <a:defRPr sz="1400" i="0" kern="1200">
          <a:solidFill>
            <a:schemeClr val="tx1"/>
          </a:solidFill>
          <a:latin typeface="+mj-lt"/>
          <a:ea typeface="+mn-ea"/>
          <a:cs typeface="+mn-cs"/>
        </a:defRPr>
      </a:lvl2pPr>
      <a:lvl3pPr marL="0" marR="0" indent="0" algn="l" defTabSz="719138" rtl="0" eaLnBrk="1" fontAlgn="auto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rgbClr val="0070C0"/>
        </a:buClr>
        <a:buSzPct val="85000"/>
        <a:buFont typeface="Arial" panose="020B0604020202020204" pitchFamily="34" charset="0"/>
        <a:buNone/>
        <a:tabLst/>
        <a:defRPr sz="1400" i="0" kern="1200">
          <a:solidFill>
            <a:schemeClr val="tx1"/>
          </a:solidFill>
          <a:latin typeface="+mj-lt"/>
          <a:ea typeface="+mn-ea"/>
          <a:cs typeface="+mn-cs"/>
        </a:defRPr>
      </a:lvl3pPr>
      <a:lvl4pPr marL="0" indent="0" algn="l" defTabSz="719138" rtl="0" eaLnBrk="1" latinLnBrk="0" hangingPunct="1">
        <a:lnSpc>
          <a:spcPts val="3400"/>
        </a:lnSpc>
        <a:spcBef>
          <a:spcPts val="200"/>
        </a:spcBef>
        <a:spcAft>
          <a:spcPts val="200"/>
        </a:spcAft>
        <a:buFont typeface="Arial" panose="020B0604020202020204" pitchFamily="34" charset="0"/>
        <a:buNone/>
        <a:defRPr sz="3600" b="0" kern="1200" cap="none" spc="30" baseline="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4pPr>
      <a:lvl5pPr marL="0" marR="0" indent="0" algn="l" defTabSz="719138" rtl="0" eaLnBrk="1" fontAlgn="auto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1"/>
        </a:buClr>
        <a:buSzTx/>
        <a:buFont typeface="Segoe UI Light" panose="020B0502040204020203" pitchFamily="34" charset="0"/>
        <a:buNone/>
        <a:tabLst/>
        <a:defRPr sz="1600" b="1" i="0" kern="1200" cap="none" baseline="0">
          <a:solidFill>
            <a:schemeClr val="accent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Font typeface="+mj-lt"/>
        <a:buNone/>
        <a:defRPr sz="1600" b="1" i="0" kern="1200">
          <a:solidFill>
            <a:schemeClr val="tx2"/>
          </a:solidFill>
          <a:latin typeface="+mj-lt"/>
          <a:ea typeface="+mn-ea"/>
          <a:cs typeface="+mn-cs"/>
        </a:defRPr>
      </a:lvl6pPr>
      <a:lvl7pPr marL="268288" indent="-268288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Font typeface="+mj-lt"/>
        <a:buAutoNum type="arabicPeriod"/>
        <a:defRPr sz="1400" b="0" i="0" kern="1200">
          <a:solidFill>
            <a:schemeClr val="tx1"/>
          </a:solidFill>
          <a:latin typeface="+mj-lt"/>
          <a:ea typeface="+mn-ea"/>
          <a:cs typeface="+mn-cs"/>
        </a:defRPr>
      </a:lvl7pPr>
      <a:lvl8pPr marL="271463" indent="-271463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+mj-lt"/>
        <a:buAutoNum type="alphaLcPeriod"/>
        <a:defRPr sz="140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200" b="0" i="1" kern="1200">
          <a:solidFill>
            <a:schemeClr val="accent2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5" orient="horz" pos="4320">
          <p15:clr>
            <a:srgbClr val="F26B43"/>
          </p15:clr>
        </p15:guide>
        <p15:guide id="6" pos="7680">
          <p15:clr>
            <a:srgbClr val="F26B43"/>
          </p15:clr>
        </p15:guide>
        <p15:guide id="7" orient="horz">
          <p15:clr>
            <a:srgbClr val="F26B43"/>
          </p15:clr>
        </p15:guide>
        <p15:guide id="8" pos="339">
          <p15:clr>
            <a:srgbClr val="5ACBF0"/>
          </p15:clr>
        </p15:guide>
        <p15:guide id="9" pos="7338">
          <p15:clr>
            <a:srgbClr val="5ACBF0"/>
          </p15:clr>
        </p15:guide>
        <p15:guide id="10" orient="horz" pos="339">
          <p15:clr>
            <a:srgbClr val="5ACBF0"/>
          </p15:clr>
        </p15:guide>
        <p15:guide id="11" orient="horz" pos="3979">
          <p15:clr>
            <a:srgbClr val="5ACBF0"/>
          </p15:clr>
        </p15:guide>
        <p15:guide id="12" orient="horz" pos="1040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INSTRUCTIE">
            <a:extLst>
              <a:ext uri="{FF2B5EF4-FFF2-40B4-BE49-F238E27FC236}">
                <a16:creationId xmlns:a16="http://schemas.microsoft.com/office/drawing/2014/main" id="{B49A775D-FE42-4705-BDA1-B70349B6BA09}"/>
              </a:ext>
            </a:extLst>
          </p:cNvPr>
          <p:cNvGrpSpPr/>
          <p:nvPr userDrawn="1"/>
        </p:nvGrpSpPr>
        <p:grpSpPr>
          <a:xfrm>
            <a:off x="8469641" y="7033211"/>
            <a:ext cx="3727954" cy="1728407"/>
            <a:chOff x="5846" y="7033211"/>
            <a:chExt cx="3727954" cy="1728407"/>
          </a:xfrm>
        </p:grpSpPr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77792003-B9DA-4D82-BA9E-EF4DCCF0D424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+mj-lt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 dirty="0">
                  <a:solidFill>
                    <a:schemeClr val="accent1"/>
                  </a:solidFill>
                  <a:latin typeface="+mj-lt"/>
                  <a:cs typeface="Calibri" panose="020F0502020204030204" pitchFamily="34" charset="0"/>
                </a:rPr>
              </a:br>
              <a:r>
                <a:rPr lang="nl-NL" sz="1400" b="1" cap="all" baseline="0" noProof="0" dirty="0">
                  <a:solidFill>
                    <a:schemeClr val="accent1"/>
                  </a:solidFill>
                  <a:latin typeface="+mj-lt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F5344176-254F-4B98-BE25-DA9FE898AC13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B1DED302-7A81-47A4-A213-2E61EC743A5E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Ga naar de tab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‘Kop- en voettekst’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106C899F-DB0B-4574-9C25-516282B73D54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9A361D0B-D5BE-4D84-8083-6C69ADFFEEB3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Klik op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 ‘Overal toepassen’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126" name="Groep 125">
              <a:extLst>
                <a:ext uri="{FF2B5EF4-FFF2-40B4-BE49-F238E27FC236}">
                  <a16:creationId xmlns:a16="http://schemas.microsoft.com/office/drawing/2014/main" id="{1754333D-A269-49F7-8BD8-BEB21246AC9F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27" name="Groep 126">
                <a:extLst>
                  <a:ext uri="{FF2B5EF4-FFF2-40B4-BE49-F238E27FC236}">
                    <a16:creationId xmlns:a16="http://schemas.microsoft.com/office/drawing/2014/main" id="{325E9ED4-0131-4AE8-99BB-533C5814413A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29" name="Rechthoek met één afgeknipte en afgeronde hoek 47">
                  <a:extLst>
                    <a:ext uri="{FF2B5EF4-FFF2-40B4-BE49-F238E27FC236}">
                      <a16:creationId xmlns:a16="http://schemas.microsoft.com/office/drawing/2014/main" id="{BC72CE3E-12A2-4D1F-BB2B-4232D7DB69C7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Rechthoekige driehoek 129">
                  <a:extLst>
                    <a:ext uri="{FF2B5EF4-FFF2-40B4-BE49-F238E27FC236}">
                      <a16:creationId xmlns:a16="http://schemas.microsoft.com/office/drawing/2014/main" id="{8F49D484-7906-47BE-BFB9-3893ACD84A83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Rechthoek 130">
                  <a:extLst>
                    <a:ext uri="{FF2B5EF4-FFF2-40B4-BE49-F238E27FC236}">
                      <a16:creationId xmlns:a16="http://schemas.microsoft.com/office/drawing/2014/main" id="{98A83CE1-B318-4316-92E0-EC188102DD0A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Rechthoek 131">
                  <a:extLst>
                    <a:ext uri="{FF2B5EF4-FFF2-40B4-BE49-F238E27FC236}">
                      <a16:creationId xmlns:a16="http://schemas.microsoft.com/office/drawing/2014/main" id="{6DE6E1E7-247F-4448-B728-65B796C8744F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E9E0C3A1-AE74-4D58-8050-5267796108AA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7" name="COLOR_PALETTE">
            <a:extLst>
              <a:ext uri="{FF2B5EF4-FFF2-40B4-BE49-F238E27FC236}">
                <a16:creationId xmlns:a16="http://schemas.microsoft.com/office/drawing/2014/main" id="{0E60C455-7EFB-46DA-9CAC-75168B2DFDD9}"/>
              </a:ext>
            </a:extLst>
          </p:cNvPr>
          <p:cNvGrpSpPr/>
          <p:nvPr userDrawn="1"/>
        </p:nvGrpSpPr>
        <p:grpSpPr>
          <a:xfrm rot="16200000">
            <a:off x="810556" y="6246869"/>
            <a:ext cx="194716" cy="1815828"/>
            <a:chOff x="-481181" y="26200"/>
            <a:chExt cx="278131" cy="2593714"/>
          </a:xfrm>
        </p:grpSpPr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5A99E5BB-61DE-456C-8CB5-440AAD4FACCB}"/>
                </a:ext>
              </a:extLst>
            </p:cNvPr>
            <p:cNvSpPr/>
            <p:nvPr userDrawn="1"/>
          </p:nvSpPr>
          <p:spPr>
            <a:xfrm>
              <a:off x="-481181" y="26200"/>
              <a:ext cx="278130" cy="278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0118C37F-A248-43B1-806D-654DEEB1299E}"/>
                </a:ext>
              </a:extLst>
            </p:cNvPr>
            <p:cNvSpPr/>
            <p:nvPr userDrawn="1"/>
          </p:nvSpPr>
          <p:spPr>
            <a:xfrm>
              <a:off x="-481181" y="361480"/>
              <a:ext cx="278130" cy="27813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65A92F99-076D-470A-BFB1-A667E848456B}"/>
                </a:ext>
              </a:extLst>
            </p:cNvPr>
            <p:cNvSpPr/>
            <p:nvPr userDrawn="1"/>
          </p:nvSpPr>
          <p:spPr>
            <a:xfrm>
              <a:off x="-481181" y="839941"/>
              <a:ext cx="278130" cy="2781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E48AE0D2-B32A-4560-9DD3-749961B2C771}"/>
                </a:ext>
              </a:extLst>
            </p:cNvPr>
            <p:cNvSpPr/>
            <p:nvPr userDrawn="1"/>
          </p:nvSpPr>
          <p:spPr>
            <a:xfrm>
              <a:off x="-481181" y="1175221"/>
              <a:ext cx="278130" cy="27813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301970E2-3692-4BD4-88BC-8AC633105C08}"/>
                </a:ext>
              </a:extLst>
            </p:cNvPr>
            <p:cNvSpPr/>
            <p:nvPr userDrawn="1"/>
          </p:nvSpPr>
          <p:spPr>
            <a:xfrm>
              <a:off x="-481181" y="1510501"/>
              <a:ext cx="278130" cy="27813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04FE4AD9-7D9A-456E-BD25-EC1FE386BE3B}"/>
                </a:ext>
              </a:extLst>
            </p:cNvPr>
            <p:cNvSpPr/>
            <p:nvPr userDrawn="1"/>
          </p:nvSpPr>
          <p:spPr>
            <a:xfrm>
              <a:off x="-481181" y="1845781"/>
              <a:ext cx="278130" cy="27813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nl-NL" sz="600" noProof="0" dirty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12994015-256C-42A9-B62B-1209DB34C73C}"/>
                </a:ext>
              </a:extLst>
            </p:cNvPr>
            <p:cNvSpPr/>
            <p:nvPr userDrawn="1"/>
          </p:nvSpPr>
          <p:spPr>
            <a:xfrm>
              <a:off x="-481180" y="2341785"/>
              <a:ext cx="278130" cy="27812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nl-NL" sz="600" noProof="0" dirty="0"/>
            </a:p>
          </p:txBody>
        </p:sp>
      </p:grpSp>
      <p:sp>
        <p:nvSpPr>
          <p:cNvPr id="4" name="Datum"/>
          <p:cNvSpPr>
            <a:spLocks noGrp="1"/>
          </p:cNvSpPr>
          <p:nvPr>
            <p:ph type="dt" sz="half" idx="2"/>
          </p:nvPr>
        </p:nvSpPr>
        <p:spPr>
          <a:xfrm>
            <a:off x="10761783" y="6509750"/>
            <a:ext cx="686396" cy="1169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786320-C6E9-4972-AB29-8031623C252A}" type="datetime1">
              <a:rPr lang="nl-NL" smtClean="0"/>
              <a:t>16-6-2025</a:t>
            </a:fld>
            <a:endParaRPr lang="nl-NL" dirty="0"/>
          </a:p>
        </p:txBody>
      </p:sp>
      <p:sp>
        <p:nvSpPr>
          <p:cNvPr id="5" name="Voettekst"/>
          <p:cNvSpPr>
            <a:spLocks noGrp="1"/>
          </p:cNvSpPr>
          <p:nvPr>
            <p:ph type="ftr" sz="quarter" idx="3"/>
          </p:nvPr>
        </p:nvSpPr>
        <p:spPr>
          <a:xfrm>
            <a:off x="539536" y="6509749"/>
            <a:ext cx="10142730" cy="1169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l-NL"/>
              <a:t>Invoegen &gt; Koptekst en voettekst</a:t>
            </a:r>
          </a:p>
        </p:txBody>
      </p:sp>
      <p:sp>
        <p:nvSpPr>
          <p:cNvPr id="6" name="Dianummer"/>
          <p:cNvSpPr>
            <a:spLocks noGrp="1"/>
          </p:cNvSpPr>
          <p:nvPr>
            <p:ph type="sldNum" sz="quarter" idx="4"/>
          </p:nvPr>
        </p:nvSpPr>
        <p:spPr>
          <a:xfrm>
            <a:off x="11527696" y="6509749"/>
            <a:ext cx="121377" cy="11691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 b="1">
                <a:solidFill>
                  <a:schemeClr val="accent1"/>
                </a:solidFill>
                <a:latin typeface="+mn-lt"/>
              </a:defRPr>
            </a:lvl1pPr>
          </a:lstStyle>
          <a:p>
            <a:fld id="{B502C9A5-716F-45E6-800B-D4D02CE26F9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Tekst"/>
          <p:cNvSpPr>
            <a:spLocks noGrp="1"/>
          </p:cNvSpPr>
          <p:nvPr>
            <p:ph type="body" idx="1"/>
          </p:nvPr>
        </p:nvSpPr>
        <p:spPr>
          <a:xfrm>
            <a:off x="539536" y="1655762"/>
            <a:ext cx="11109536" cy="4660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Bullet</a:t>
            </a:r>
          </a:p>
          <a:p>
            <a:pPr marL="542925" marR="0" lvl="1" indent="-27463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</a:t>
            </a:r>
          </a:p>
          <a:p>
            <a:pPr marL="0" marR="0" lvl="2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Broodtekst </a:t>
            </a:r>
          </a:p>
          <a:p>
            <a:pPr lvl="3"/>
            <a:r>
              <a:rPr lang="nl-NL" noProof="0" dirty="0"/>
              <a:t>Titel / Quote</a:t>
            </a:r>
          </a:p>
          <a:p>
            <a:pPr marL="0" marR="0" lvl="4" indent="0" algn="l" defTabSz="71913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Tx/>
              <a:buFont typeface="Segoe UI Light" panose="020B0502040204020203" pitchFamily="34" charset="0"/>
              <a:buNone/>
              <a:tabLst/>
              <a:defRPr/>
            </a:pPr>
            <a:r>
              <a:rPr lang="nl-NL" noProof="0" dirty="0"/>
              <a:t>Subkop </a:t>
            </a:r>
            <a:r>
              <a:rPr lang="pl-PL" noProof="0" dirty="0"/>
              <a:t>[licht blauw]</a:t>
            </a:r>
            <a:endParaRPr lang="nl-NL" noProof="0" dirty="0"/>
          </a:p>
          <a:p>
            <a:pPr lvl="5"/>
            <a:r>
              <a:rPr lang="pl-PL" noProof="0" dirty="0"/>
              <a:t>Subkop [donker blauw]</a:t>
            </a:r>
            <a:endParaRPr lang="nl-NL" noProof="0" dirty="0"/>
          </a:p>
          <a:p>
            <a:pPr lvl="6"/>
            <a:r>
              <a:rPr lang="nl-NL" noProof="0" dirty="0"/>
              <a:t>Numerieke bullet</a:t>
            </a:r>
          </a:p>
          <a:p>
            <a:pPr lvl="7"/>
            <a:r>
              <a:rPr lang="nl-NL" noProof="0" dirty="0"/>
              <a:t>Alfabetische bullet</a:t>
            </a:r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539538" y="540000"/>
            <a:ext cx="11109538" cy="755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noProof="0" dirty="0"/>
              <a:t>Titel</a:t>
            </a:r>
            <a:br>
              <a:rPr lang="nl-NL" noProof="0" dirty="0"/>
            </a:br>
            <a:r>
              <a:rPr lang="nl-NL" noProof="0" dirty="0"/>
              <a:t>max. 2 regels</a:t>
            </a:r>
          </a:p>
        </p:txBody>
      </p:sp>
      <p:sp>
        <p:nvSpPr>
          <p:cNvPr id="21" name="INDELING">
            <a:extLst>
              <a:ext uri="{FF2B5EF4-FFF2-40B4-BE49-F238E27FC236}">
                <a16:creationId xmlns:a16="http://schemas.microsoft.com/office/drawing/2014/main" id="{B6633005-AF30-4927-BB61-A9E5F034E778}"/>
              </a:ext>
            </a:extLst>
          </p:cNvPr>
          <p:cNvSpPr txBox="1"/>
          <p:nvPr userDrawn="1"/>
        </p:nvSpPr>
        <p:spPr>
          <a:xfrm>
            <a:off x="0" y="-449403"/>
            <a:ext cx="12192000" cy="1848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nl-NL" sz="800" b="0" cap="all" spc="50" baseline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INDELING</a:t>
            </a:r>
          </a:p>
        </p:txBody>
      </p:sp>
      <p:pic>
        <p:nvPicPr>
          <p:cNvPr id="45" name="Afbeelding 44" descr="Afbeelding met klok, verlicht, zonsondergang, mensen&#10;&#10;Automatisch gegenereerde beschrijving">
            <a:extLst>
              <a:ext uri="{FF2B5EF4-FFF2-40B4-BE49-F238E27FC236}">
                <a16:creationId xmlns:a16="http://schemas.microsoft.com/office/drawing/2014/main" id="{C611D65C-6416-4DBF-9CA2-05A0FB71955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4763" y="540000"/>
            <a:ext cx="1244311" cy="2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0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0" r:id="rId3"/>
    <p:sldLayoutId id="214748367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719138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SzPct val="10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j-lt"/>
          <a:ea typeface="+mn-ea"/>
          <a:cs typeface="+mn-cs"/>
        </a:defRPr>
      </a:lvl1pPr>
      <a:lvl2pPr marL="268287" marR="0" indent="0" algn="l" defTabSz="719138" rtl="0" eaLnBrk="1" fontAlgn="auto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SzPct val="100000"/>
        <a:buFont typeface="Wingdings" panose="05000000000000000000" pitchFamily="2" charset="2"/>
        <a:buNone/>
        <a:tabLst/>
        <a:defRPr sz="1400" i="0" kern="1200">
          <a:solidFill>
            <a:schemeClr val="tx1"/>
          </a:solidFill>
          <a:latin typeface="+mj-lt"/>
          <a:ea typeface="+mn-ea"/>
          <a:cs typeface="+mn-cs"/>
        </a:defRPr>
      </a:lvl2pPr>
      <a:lvl3pPr marL="0" marR="0" indent="0" algn="l" defTabSz="719138" rtl="0" eaLnBrk="1" fontAlgn="auto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rgbClr val="0070C0"/>
        </a:buClr>
        <a:buSzPct val="85000"/>
        <a:buFont typeface="Arial" panose="020B0604020202020204" pitchFamily="34" charset="0"/>
        <a:buNone/>
        <a:tabLst/>
        <a:defRPr sz="1400" i="0" kern="1200">
          <a:solidFill>
            <a:schemeClr val="tx1"/>
          </a:solidFill>
          <a:latin typeface="+mj-lt"/>
          <a:ea typeface="+mn-ea"/>
          <a:cs typeface="+mn-cs"/>
        </a:defRPr>
      </a:lvl3pPr>
      <a:lvl4pPr marL="0" indent="0" algn="l" defTabSz="719138" rtl="0" eaLnBrk="1" latinLnBrk="0" hangingPunct="1">
        <a:lnSpc>
          <a:spcPts val="3400"/>
        </a:lnSpc>
        <a:spcBef>
          <a:spcPts val="200"/>
        </a:spcBef>
        <a:spcAft>
          <a:spcPts val="200"/>
        </a:spcAft>
        <a:buFont typeface="Arial" panose="020B0604020202020204" pitchFamily="34" charset="0"/>
        <a:buNone/>
        <a:defRPr sz="3600" b="0" kern="1200" cap="none" spc="30" baseline="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4pPr>
      <a:lvl5pPr marL="0" marR="0" indent="0" algn="l" defTabSz="719138" rtl="0" eaLnBrk="1" fontAlgn="auto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1"/>
        </a:buClr>
        <a:buSzTx/>
        <a:buFont typeface="Segoe UI Light" panose="020B0502040204020203" pitchFamily="34" charset="0"/>
        <a:buNone/>
        <a:tabLst/>
        <a:defRPr sz="1600" b="1" i="0" kern="1200" cap="none" baseline="0">
          <a:solidFill>
            <a:schemeClr val="accent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Font typeface="+mj-lt"/>
        <a:buNone/>
        <a:defRPr sz="1600" b="1" i="0" kern="1200">
          <a:solidFill>
            <a:schemeClr val="tx2"/>
          </a:solidFill>
          <a:latin typeface="+mj-lt"/>
          <a:ea typeface="+mn-ea"/>
          <a:cs typeface="+mn-cs"/>
        </a:defRPr>
      </a:lvl6pPr>
      <a:lvl7pPr marL="268288" indent="-268288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Font typeface="+mj-lt"/>
        <a:buAutoNum type="arabicPeriod"/>
        <a:defRPr sz="1400" b="0" i="0" kern="1200">
          <a:solidFill>
            <a:schemeClr val="tx1"/>
          </a:solidFill>
          <a:latin typeface="+mj-lt"/>
          <a:ea typeface="+mn-ea"/>
          <a:cs typeface="+mn-cs"/>
        </a:defRPr>
      </a:lvl7pPr>
      <a:lvl8pPr marL="271463" indent="-271463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+mj-lt"/>
        <a:buAutoNum type="alphaLcPeriod"/>
        <a:defRPr sz="140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200" b="0" i="1" kern="1200">
          <a:solidFill>
            <a:schemeClr val="accent2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5" orient="horz" pos="4320">
          <p15:clr>
            <a:srgbClr val="F26B43"/>
          </p15:clr>
        </p15:guide>
        <p15:guide id="6" pos="7680">
          <p15:clr>
            <a:srgbClr val="F26B43"/>
          </p15:clr>
        </p15:guide>
        <p15:guide id="7" orient="horz">
          <p15:clr>
            <a:srgbClr val="F26B43"/>
          </p15:clr>
        </p15:guide>
        <p15:guide id="8" pos="339">
          <p15:clr>
            <a:srgbClr val="5ACBF0"/>
          </p15:clr>
        </p15:guide>
        <p15:guide id="9" pos="7338">
          <p15:clr>
            <a:srgbClr val="5ACBF0"/>
          </p15:clr>
        </p15:guide>
        <p15:guide id="10" orient="horz" pos="339">
          <p15:clr>
            <a:srgbClr val="5ACBF0"/>
          </p15:clr>
        </p15:guide>
        <p15:guide id="11" orient="horz" pos="3979">
          <p15:clr>
            <a:srgbClr val="5ACBF0"/>
          </p15:clr>
        </p15:guide>
        <p15:guide id="12" orient="horz" pos="1040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INSTRUCTIE">
            <a:extLst>
              <a:ext uri="{FF2B5EF4-FFF2-40B4-BE49-F238E27FC236}">
                <a16:creationId xmlns:a16="http://schemas.microsoft.com/office/drawing/2014/main" id="{B49A775D-FE42-4705-BDA1-B70349B6BA09}"/>
              </a:ext>
            </a:extLst>
          </p:cNvPr>
          <p:cNvGrpSpPr/>
          <p:nvPr userDrawn="1"/>
        </p:nvGrpSpPr>
        <p:grpSpPr>
          <a:xfrm>
            <a:off x="8469641" y="7033211"/>
            <a:ext cx="3727954" cy="1728407"/>
            <a:chOff x="5846" y="7033211"/>
            <a:chExt cx="3727954" cy="1728407"/>
          </a:xfrm>
        </p:grpSpPr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77792003-B9DA-4D82-BA9E-EF4DCCF0D424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+mj-lt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 dirty="0">
                  <a:solidFill>
                    <a:schemeClr val="accent1"/>
                  </a:solidFill>
                  <a:latin typeface="+mj-lt"/>
                  <a:cs typeface="Calibri" panose="020F0502020204030204" pitchFamily="34" charset="0"/>
                </a:rPr>
              </a:br>
              <a:r>
                <a:rPr lang="nl-NL" sz="1400" b="1" cap="all" baseline="0" noProof="0" dirty="0">
                  <a:solidFill>
                    <a:schemeClr val="accent1"/>
                  </a:solidFill>
                  <a:latin typeface="+mj-lt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F5344176-254F-4B98-BE25-DA9FE898AC13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B1DED302-7A81-47A4-A213-2E61EC743A5E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Ga naar de tab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‘Kop- en voettekst’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106C899F-DB0B-4574-9C25-516282B73D54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9A361D0B-D5BE-4D84-8083-6C69ADFFEEB3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Klik op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 ‘Overal toepassen’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126" name="Groep 125">
              <a:extLst>
                <a:ext uri="{FF2B5EF4-FFF2-40B4-BE49-F238E27FC236}">
                  <a16:creationId xmlns:a16="http://schemas.microsoft.com/office/drawing/2014/main" id="{1754333D-A269-49F7-8BD8-BEB21246AC9F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27" name="Groep 126">
                <a:extLst>
                  <a:ext uri="{FF2B5EF4-FFF2-40B4-BE49-F238E27FC236}">
                    <a16:creationId xmlns:a16="http://schemas.microsoft.com/office/drawing/2014/main" id="{325E9ED4-0131-4AE8-99BB-533C5814413A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29" name="Rechthoek met één afgeknipte en afgeronde hoek 47">
                  <a:extLst>
                    <a:ext uri="{FF2B5EF4-FFF2-40B4-BE49-F238E27FC236}">
                      <a16:creationId xmlns:a16="http://schemas.microsoft.com/office/drawing/2014/main" id="{BC72CE3E-12A2-4D1F-BB2B-4232D7DB69C7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Rechthoekige driehoek 129">
                  <a:extLst>
                    <a:ext uri="{FF2B5EF4-FFF2-40B4-BE49-F238E27FC236}">
                      <a16:creationId xmlns:a16="http://schemas.microsoft.com/office/drawing/2014/main" id="{8F49D484-7906-47BE-BFB9-3893ACD84A83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Rechthoek 130">
                  <a:extLst>
                    <a:ext uri="{FF2B5EF4-FFF2-40B4-BE49-F238E27FC236}">
                      <a16:creationId xmlns:a16="http://schemas.microsoft.com/office/drawing/2014/main" id="{98A83CE1-B318-4316-92E0-EC188102DD0A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Rechthoek 131">
                  <a:extLst>
                    <a:ext uri="{FF2B5EF4-FFF2-40B4-BE49-F238E27FC236}">
                      <a16:creationId xmlns:a16="http://schemas.microsoft.com/office/drawing/2014/main" id="{6DE6E1E7-247F-4448-B728-65B796C8744F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E9E0C3A1-AE74-4D58-8050-5267796108AA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7" name="COLOR_PALETTE">
            <a:extLst>
              <a:ext uri="{FF2B5EF4-FFF2-40B4-BE49-F238E27FC236}">
                <a16:creationId xmlns:a16="http://schemas.microsoft.com/office/drawing/2014/main" id="{0E60C455-7EFB-46DA-9CAC-75168B2DFDD9}"/>
              </a:ext>
            </a:extLst>
          </p:cNvPr>
          <p:cNvGrpSpPr/>
          <p:nvPr userDrawn="1"/>
        </p:nvGrpSpPr>
        <p:grpSpPr>
          <a:xfrm rot="16200000">
            <a:off x="810556" y="6246869"/>
            <a:ext cx="194716" cy="1815828"/>
            <a:chOff x="-481181" y="26200"/>
            <a:chExt cx="278131" cy="2593714"/>
          </a:xfrm>
        </p:grpSpPr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5A99E5BB-61DE-456C-8CB5-440AAD4FACCB}"/>
                </a:ext>
              </a:extLst>
            </p:cNvPr>
            <p:cNvSpPr/>
            <p:nvPr userDrawn="1"/>
          </p:nvSpPr>
          <p:spPr>
            <a:xfrm>
              <a:off x="-481181" y="26200"/>
              <a:ext cx="278130" cy="278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0118C37F-A248-43B1-806D-654DEEB1299E}"/>
                </a:ext>
              </a:extLst>
            </p:cNvPr>
            <p:cNvSpPr/>
            <p:nvPr userDrawn="1"/>
          </p:nvSpPr>
          <p:spPr>
            <a:xfrm>
              <a:off x="-481181" y="361480"/>
              <a:ext cx="278130" cy="27813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65A92F99-076D-470A-BFB1-A667E848456B}"/>
                </a:ext>
              </a:extLst>
            </p:cNvPr>
            <p:cNvSpPr/>
            <p:nvPr userDrawn="1"/>
          </p:nvSpPr>
          <p:spPr>
            <a:xfrm>
              <a:off x="-481181" y="839941"/>
              <a:ext cx="278130" cy="2781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E48AE0D2-B32A-4560-9DD3-749961B2C771}"/>
                </a:ext>
              </a:extLst>
            </p:cNvPr>
            <p:cNvSpPr/>
            <p:nvPr userDrawn="1"/>
          </p:nvSpPr>
          <p:spPr>
            <a:xfrm>
              <a:off x="-481181" y="1175221"/>
              <a:ext cx="278130" cy="27813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301970E2-3692-4BD4-88BC-8AC633105C08}"/>
                </a:ext>
              </a:extLst>
            </p:cNvPr>
            <p:cNvSpPr/>
            <p:nvPr userDrawn="1"/>
          </p:nvSpPr>
          <p:spPr>
            <a:xfrm>
              <a:off x="-481181" y="1510501"/>
              <a:ext cx="278130" cy="27813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04FE4AD9-7D9A-456E-BD25-EC1FE386BE3B}"/>
                </a:ext>
              </a:extLst>
            </p:cNvPr>
            <p:cNvSpPr/>
            <p:nvPr userDrawn="1"/>
          </p:nvSpPr>
          <p:spPr>
            <a:xfrm>
              <a:off x="-481181" y="1845781"/>
              <a:ext cx="278130" cy="27813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nl-NL" sz="600" noProof="0" dirty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12994015-256C-42A9-B62B-1209DB34C73C}"/>
                </a:ext>
              </a:extLst>
            </p:cNvPr>
            <p:cNvSpPr/>
            <p:nvPr userDrawn="1"/>
          </p:nvSpPr>
          <p:spPr>
            <a:xfrm>
              <a:off x="-481180" y="2341785"/>
              <a:ext cx="278130" cy="27812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nl-NL" sz="600" noProof="0" dirty="0"/>
            </a:p>
          </p:txBody>
        </p:sp>
      </p:grpSp>
      <p:sp>
        <p:nvSpPr>
          <p:cNvPr id="4" name="Datum"/>
          <p:cNvSpPr>
            <a:spLocks noGrp="1"/>
          </p:cNvSpPr>
          <p:nvPr>
            <p:ph type="dt" sz="half" idx="2"/>
          </p:nvPr>
        </p:nvSpPr>
        <p:spPr>
          <a:xfrm>
            <a:off x="10761783" y="6509750"/>
            <a:ext cx="686396" cy="1169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786320-C6E9-4972-AB29-8031623C252A}" type="datetime1">
              <a:rPr lang="nl-NL" smtClean="0"/>
              <a:t>16-6-2025</a:t>
            </a:fld>
            <a:endParaRPr lang="nl-NL" dirty="0"/>
          </a:p>
        </p:txBody>
      </p:sp>
      <p:sp>
        <p:nvSpPr>
          <p:cNvPr id="5" name="Voettekst"/>
          <p:cNvSpPr>
            <a:spLocks noGrp="1"/>
          </p:cNvSpPr>
          <p:nvPr>
            <p:ph type="ftr" sz="quarter" idx="3"/>
          </p:nvPr>
        </p:nvSpPr>
        <p:spPr>
          <a:xfrm>
            <a:off x="539536" y="6509749"/>
            <a:ext cx="10142730" cy="1169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l-NL"/>
              <a:t>Invoegen &gt; Koptekst en voettekst</a:t>
            </a:r>
          </a:p>
        </p:txBody>
      </p:sp>
      <p:sp>
        <p:nvSpPr>
          <p:cNvPr id="6" name="Dianummer"/>
          <p:cNvSpPr>
            <a:spLocks noGrp="1"/>
          </p:cNvSpPr>
          <p:nvPr>
            <p:ph type="sldNum" sz="quarter" idx="4"/>
          </p:nvPr>
        </p:nvSpPr>
        <p:spPr>
          <a:xfrm>
            <a:off x="11527696" y="6509749"/>
            <a:ext cx="121377" cy="11691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 b="1">
                <a:solidFill>
                  <a:schemeClr val="accent1"/>
                </a:solidFill>
                <a:latin typeface="+mn-lt"/>
              </a:defRPr>
            </a:lvl1pPr>
          </a:lstStyle>
          <a:p>
            <a:fld id="{B502C9A5-716F-45E6-800B-D4D02CE26F9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Tekst"/>
          <p:cNvSpPr>
            <a:spLocks noGrp="1"/>
          </p:cNvSpPr>
          <p:nvPr>
            <p:ph type="body" idx="1"/>
          </p:nvPr>
        </p:nvSpPr>
        <p:spPr>
          <a:xfrm>
            <a:off x="539536" y="1655762"/>
            <a:ext cx="11109536" cy="4660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Bullet</a:t>
            </a:r>
          </a:p>
          <a:p>
            <a:pPr marL="542925" marR="0" lvl="1" indent="-27463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</a:t>
            </a:r>
          </a:p>
          <a:p>
            <a:pPr marL="0" marR="0" lvl="2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Broodtekst </a:t>
            </a:r>
          </a:p>
          <a:p>
            <a:pPr lvl="3"/>
            <a:r>
              <a:rPr lang="nl-NL" noProof="0" dirty="0"/>
              <a:t>Titel / Quote</a:t>
            </a:r>
          </a:p>
          <a:p>
            <a:pPr marL="0" marR="0" lvl="4" indent="0" algn="l" defTabSz="71913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Tx/>
              <a:buFont typeface="Segoe UI Light" panose="020B0502040204020203" pitchFamily="34" charset="0"/>
              <a:buNone/>
              <a:tabLst/>
              <a:defRPr/>
            </a:pPr>
            <a:r>
              <a:rPr lang="nl-NL" noProof="0" dirty="0"/>
              <a:t>Subkop </a:t>
            </a:r>
            <a:r>
              <a:rPr lang="pl-PL" noProof="0" dirty="0"/>
              <a:t>[licht blauw]</a:t>
            </a:r>
            <a:endParaRPr lang="nl-NL" noProof="0" dirty="0"/>
          </a:p>
          <a:p>
            <a:pPr lvl="5"/>
            <a:r>
              <a:rPr lang="pl-PL" noProof="0" dirty="0"/>
              <a:t>Subkop [donker blauw]</a:t>
            </a:r>
            <a:endParaRPr lang="nl-NL" noProof="0" dirty="0"/>
          </a:p>
          <a:p>
            <a:pPr lvl="6"/>
            <a:r>
              <a:rPr lang="nl-NL" noProof="0" dirty="0"/>
              <a:t>Numerieke bullet</a:t>
            </a:r>
          </a:p>
          <a:p>
            <a:pPr lvl="7"/>
            <a:r>
              <a:rPr lang="nl-NL" noProof="0" dirty="0"/>
              <a:t>Alfabetische bullet</a:t>
            </a:r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539538" y="540000"/>
            <a:ext cx="11109538" cy="755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noProof="0" dirty="0"/>
              <a:t>Titel</a:t>
            </a:r>
            <a:br>
              <a:rPr lang="nl-NL" noProof="0" dirty="0"/>
            </a:br>
            <a:r>
              <a:rPr lang="nl-NL" noProof="0" dirty="0"/>
              <a:t>max. 2 regels</a:t>
            </a:r>
          </a:p>
        </p:txBody>
      </p:sp>
      <p:sp>
        <p:nvSpPr>
          <p:cNvPr id="21" name="INDELING">
            <a:extLst>
              <a:ext uri="{FF2B5EF4-FFF2-40B4-BE49-F238E27FC236}">
                <a16:creationId xmlns:a16="http://schemas.microsoft.com/office/drawing/2014/main" id="{B6633005-AF30-4927-BB61-A9E5F034E778}"/>
              </a:ext>
            </a:extLst>
          </p:cNvPr>
          <p:cNvSpPr txBox="1"/>
          <p:nvPr userDrawn="1"/>
        </p:nvSpPr>
        <p:spPr>
          <a:xfrm>
            <a:off x="0" y="-449403"/>
            <a:ext cx="12192000" cy="1848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nl-NL" sz="800" b="0" cap="all" spc="50" baseline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INDELING</a:t>
            </a:r>
          </a:p>
        </p:txBody>
      </p:sp>
      <p:pic>
        <p:nvPicPr>
          <p:cNvPr id="45" name="Afbeelding 44" descr="Afbeelding met klok, verlicht, zonsondergang, mensen&#10;&#10;Automatisch gegenereerde beschrijving">
            <a:extLst>
              <a:ext uri="{FF2B5EF4-FFF2-40B4-BE49-F238E27FC236}">
                <a16:creationId xmlns:a16="http://schemas.microsoft.com/office/drawing/2014/main" id="{C611D65C-6416-4DBF-9CA2-05A0FB71955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4763" y="540000"/>
            <a:ext cx="1244311" cy="2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8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719138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SzPct val="10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j-lt"/>
          <a:ea typeface="+mn-ea"/>
          <a:cs typeface="+mn-cs"/>
        </a:defRPr>
      </a:lvl1pPr>
      <a:lvl2pPr marL="268287" marR="0" indent="0" algn="l" defTabSz="719138" rtl="0" eaLnBrk="1" fontAlgn="auto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SzPct val="100000"/>
        <a:buFont typeface="Wingdings" panose="05000000000000000000" pitchFamily="2" charset="2"/>
        <a:buNone/>
        <a:tabLst/>
        <a:defRPr sz="1400" i="0" kern="1200">
          <a:solidFill>
            <a:schemeClr val="tx1"/>
          </a:solidFill>
          <a:latin typeface="+mj-lt"/>
          <a:ea typeface="+mn-ea"/>
          <a:cs typeface="+mn-cs"/>
        </a:defRPr>
      </a:lvl2pPr>
      <a:lvl3pPr marL="0" marR="0" indent="0" algn="l" defTabSz="719138" rtl="0" eaLnBrk="1" fontAlgn="auto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rgbClr val="0070C0"/>
        </a:buClr>
        <a:buSzPct val="85000"/>
        <a:buFont typeface="Arial" panose="020B0604020202020204" pitchFamily="34" charset="0"/>
        <a:buNone/>
        <a:tabLst/>
        <a:defRPr sz="1400" i="0" kern="1200">
          <a:solidFill>
            <a:schemeClr val="tx1"/>
          </a:solidFill>
          <a:latin typeface="+mj-lt"/>
          <a:ea typeface="+mn-ea"/>
          <a:cs typeface="+mn-cs"/>
        </a:defRPr>
      </a:lvl3pPr>
      <a:lvl4pPr marL="0" indent="0" algn="l" defTabSz="719138" rtl="0" eaLnBrk="1" latinLnBrk="0" hangingPunct="1">
        <a:lnSpc>
          <a:spcPts val="3400"/>
        </a:lnSpc>
        <a:spcBef>
          <a:spcPts val="200"/>
        </a:spcBef>
        <a:spcAft>
          <a:spcPts val="200"/>
        </a:spcAft>
        <a:buFont typeface="Arial" panose="020B0604020202020204" pitchFamily="34" charset="0"/>
        <a:buNone/>
        <a:defRPr sz="3600" b="0" kern="1200" cap="none" spc="30" baseline="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4pPr>
      <a:lvl5pPr marL="0" marR="0" indent="0" algn="l" defTabSz="719138" rtl="0" eaLnBrk="1" fontAlgn="auto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1"/>
        </a:buClr>
        <a:buSzTx/>
        <a:buFont typeface="Segoe UI Light" panose="020B0502040204020203" pitchFamily="34" charset="0"/>
        <a:buNone/>
        <a:tabLst/>
        <a:defRPr sz="1600" b="1" i="0" kern="1200" cap="none" baseline="0">
          <a:solidFill>
            <a:schemeClr val="accent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Font typeface="+mj-lt"/>
        <a:buNone/>
        <a:defRPr sz="1600" b="1" i="0" kern="1200">
          <a:solidFill>
            <a:schemeClr val="tx2"/>
          </a:solidFill>
          <a:latin typeface="+mj-lt"/>
          <a:ea typeface="+mn-ea"/>
          <a:cs typeface="+mn-cs"/>
        </a:defRPr>
      </a:lvl6pPr>
      <a:lvl7pPr marL="268288" indent="-268288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Font typeface="+mj-lt"/>
        <a:buAutoNum type="arabicPeriod"/>
        <a:defRPr sz="1400" b="0" i="0" kern="1200">
          <a:solidFill>
            <a:schemeClr val="tx1"/>
          </a:solidFill>
          <a:latin typeface="+mj-lt"/>
          <a:ea typeface="+mn-ea"/>
          <a:cs typeface="+mn-cs"/>
        </a:defRPr>
      </a:lvl7pPr>
      <a:lvl8pPr marL="271463" indent="-271463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+mj-lt"/>
        <a:buAutoNum type="alphaLcPeriod"/>
        <a:defRPr sz="140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200" b="0" i="1" kern="1200">
          <a:solidFill>
            <a:schemeClr val="accent2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5" orient="horz" pos="4320">
          <p15:clr>
            <a:srgbClr val="F26B43"/>
          </p15:clr>
        </p15:guide>
        <p15:guide id="6" pos="7680">
          <p15:clr>
            <a:srgbClr val="F26B43"/>
          </p15:clr>
        </p15:guide>
        <p15:guide id="7" orient="horz">
          <p15:clr>
            <a:srgbClr val="F26B43"/>
          </p15:clr>
        </p15:guide>
        <p15:guide id="8" pos="339">
          <p15:clr>
            <a:srgbClr val="5ACBF0"/>
          </p15:clr>
        </p15:guide>
        <p15:guide id="9" pos="7338">
          <p15:clr>
            <a:srgbClr val="5ACBF0"/>
          </p15:clr>
        </p15:guide>
        <p15:guide id="10" orient="horz" pos="339">
          <p15:clr>
            <a:srgbClr val="5ACBF0"/>
          </p15:clr>
        </p15:guide>
        <p15:guide id="11" orient="horz" pos="3979">
          <p15:clr>
            <a:srgbClr val="5ACBF0"/>
          </p15:clr>
        </p15:guide>
        <p15:guide id="12" orient="horz" pos="1040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INSTRUCTIE">
            <a:extLst>
              <a:ext uri="{FF2B5EF4-FFF2-40B4-BE49-F238E27FC236}">
                <a16:creationId xmlns:a16="http://schemas.microsoft.com/office/drawing/2014/main" id="{B49A775D-FE42-4705-BDA1-B70349B6BA09}"/>
              </a:ext>
            </a:extLst>
          </p:cNvPr>
          <p:cNvGrpSpPr/>
          <p:nvPr userDrawn="1"/>
        </p:nvGrpSpPr>
        <p:grpSpPr>
          <a:xfrm>
            <a:off x="8469641" y="7033211"/>
            <a:ext cx="3727954" cy="1728407"/>
            <a:chOff x="5846" y="7033211"/>
            <a:chExt cx="3727954" cy="1728407"/>
          </a:xfrm>
        </p:grpSpPr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77792003-B9DA-4D82-BA9E-EF4DCCF0D424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 dirty="0">
                  <a:solidFill>
                    <a:schemeClr val="accent1"/>
                  </a:solidFill>
                  <a:latin typeface="+mj-lt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 dirty="0">
                  <a:solidFill>
                    <a:schemeClr val="accent1"/>
                  </a:solidFill>
                  <a:latin typeface="+mj-lt"/>
                  <a:cs typeface="Calibri" panose="020F0502020204030204" pitchFamily="34" charset="0"/>
                </a:rPr>
              </a:br>
              <a:r>
                <a:rPr lang="nl-NL" sz="1400" b="1" cap="all" baseline="0" noProof="0" dirty="0">
                  <a:solidFill>
                    <a:schemeClr val="accent1"/>
                  </a:solidFill>
                  <a:latin typeface="+mj-lt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F5344176-254F-4B98-BE25-DA9FE898AC13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B1DED302-7A81-47A4-A213-2E61EC743A5E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Ga naar de tab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‘Kop- en voettekst’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106C899F-DB0B-4574-9C25-516282B73D54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9A361D0B-D5BE-4D84-8083-6C69ADFFEEB3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Klik op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 ‘Overal toepassen’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126" name="Groep 125">
              <a:extLst>
                <a:ext uri="{FF2B5EF4-FFF2-40B4-BE49-F238E27FC236}">
                  <a16:creationId xmlns:a16="http://schemas.microsoft.com/office/drawing/2014/main" id="{1754333D-A269-49F7-8BD8-BEB21246AC9F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27" name="Groep 126">
                <a:extLst>
                  <a:ext uri="{FF2B5EF4-FFF2-40B4-BE49-F238E27FC236}">
                    <a16:creationId xmlns:a16="http://schemas.microsoft.com/office/drawing/2014/main" id="{325E9ED4-0131-4AE8-99BB-533C5814413A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29" name="Rechthoek met één afgeknipte en afgeronde hoek 47">
                  <a:extLst>
                    <a:ext uri="{FF2B5EF4-FFF2-40B4-BE49-F238E27FC236}">
                      <a16:creationId xmlns:a16="http://schemas.microsoft.com/office/drawing/2014/main" id="{BC72CE3E-12A2-4D1F-BB2B-4232D7DB69C7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Rechthoekige driehoek 129">
                  <a:extLst>
                    <a:ext uri="{FF2B5EF4-FFF2-40B4-BE49-F238E27FC236}">
                      <a16:creationId xmlns:a16="http://schemas.microsoft.com/office/drawing/2014/main" id="{8F49D484-7906-47BE-BFB9-3893ACD84A83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Rechthoek 130">
                  <a:extLst>
                    <a:ext uri="{FF2B5EF4-FFF2-40B4-BE49-F238E27FC236}">
                      <a16:creationId xmlns:a16="http://schemas.microsoft.com/office/drawing/2014/main" id="{98A83CE1-B318-4316-92E0-EC188102DD0A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Rechthoek 131">
                  <a:extLst>
                    <a:ext uri="{FF2B5EF4-FFF2-40B4-BE49-F238E27FC236}">
                      <a16:creationId xmlns:a16="http://schemas.microsoft.com/office/drawing/2014/main" id="{6DE6E1E7-247F-4448-B728-65B796C8744F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E9E0C3A1-AE74-4D58-8050-5267796108AA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7" name="COLOR_PALETTE">
            <a:extLst>
              <a:ext uri="{FF2B5EF4-FFF2-40B4-BE49-F238E27FC236}">
                <a16:creationId xmlns:a16="http://schemas.microsoft.com/office/drawing/2014/main" id="{0E60C455-7EFB-46DA-9CAC-75168B2DFDD9}"/>
              </a:ext>
            </a:extLst>
          </p:cNvPr>
          <p:cNvGrpSpPr/>
          <p:nvPr userDrawn="1"/>
        </p:nvGrpSpPr>
        <p:grpSpPr>
          <a:xfrm rot="16200000">
            <a:off x="810556" y="6246869"/>
            <a:ext cx="194716" cy="1815828"/>
            <a:chOff x="-481181" y="26200"/>
            <a:chExt cx="278131" cy="2593714"/>
          </a:xfrm>
        </p:grpSpPr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5A99E5BB-61DE-456C-8CB5-440AAD4FACCB}"/>
                </a:ext>
              </a:extLst>
            </p:cNvPr>
            <p:cNvSpPr/>
            <p:nvPr userDrawn="1"/>
          </p:nvSpPr>
          <p:spPr>
            <a:xfrm>
              <a:off x="-481181" y="26200"/>
              <a:ext cx="278130" cy="278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0118C37F-A248-43B1-806D-654DEEB1299E}"/>
                </a:ext>
              </a:extLst>
            </p:cNvPr>
            <p:cNvSpPr/>
            <p:nvPr userDrawn="1"/>
          </p:nvSpPr>
          <p:spPr>
            <a:xfrm>
              <a:off x="-481181" y="361480"/>
              <a:ext cx="278130" cy="27813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65A92F99-076D-470A-BFB1-A667E848456B}"/>
                </a:ext>
              </a:extLst>
            </p:cNvPr>
            <p:cNvSpPr/>
            <p:nvPr userDrawn="1"/>
          </p:nvSpPr>
          <p:spPr>
            <a:xfrm>
              <a:off x="-481181" y="839941"/>
              <a:ext cx="278130" cy="2781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E48AE0D2-B32A-4560-9DD3-749961B2C771}"/>
                </a:ext>
              </a:extLst>
            </p:cNvPr>
            <p:cNvSpPr/>
            <p:nvPr userDrawn="1"/>
          </p:nvSpPr>
          <p:spPr>
            <a:xfrm>
              <a:off x="-481181" y="1175221"/>
              <a:ext cx="278130" cy="27813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301970E2-3692-4BD4-88BC-8AC633105C08}"/>
                </a:ext>
              </a:extLst>
            </p:cNvPr>
            <p:cNvSpPr/>
            <p:nvPr userDrawn="1"/>
          </p:nvSpPr>
          <p:spPr>
            <a:xfrm>
              <a:off x="-481181" y="1510501"/>
              <a:ext cx="278130" cy="27813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600" noProof="0" dirty="0"/>
                <a:t> 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04FE4AD9-7D9A-456E-BD25-EC1FE386BE3B}"/>
                </a:ext>
              </a:extLst>
            </p:cNvPr>
            <p:cNvSpPr/>
            <p:nvPr userDrawn="1"/>
          </p:nvSpPr>
          <p:spPr>
            <a:xfrm>
              <a:off x="-481181" y="1845781"/>
              <a:ext cx="278130" cy="27813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nl-NL" sz="600" noProof="0" dirty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12994015-256C-42A9-B62B-1209DB34C73C}"/>
                </a:ext>
              </a:extLst>
            </p:cNvPr>
            <p:cNvSpPr/>
            <p:nvPr userDrawn="1"/>
          </p:nvSpPr>
          <p:spPr>
            <a:xfrm>
              <a:off x="-481180" y="2341785"/>
              <a:ext cx="278130" cy="27812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nl-NL" sz="600" noProof="0" dirty="0"/>
            </a:p>
          </p:txBody>
        </p:sp>
      </p:grpSp>
      <p:sp>
        <p:nvSpPr>
          <p:cNvPr id="4" name="Datum"/>
          <p:cNvSpPr>
            <a:spLocks noGrp="1"/>
          </p:cNvSpPr>
          <p:nvPr>
            <p:ph type="dt" sz="half" idx="2"/>
          </p:nvPr>
        </p:nvSpPr>
        <p:spPr>
          <a:xfrm>
            <a:off x="10761783" y="6509750"/>
            <a:ext cx="686396" cy="1169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A786320-C6E9-4972-AB29-8031623C252A}" type="datetime1">
              <a:rPr lang="nl-NL" smtClean="0"/>
              <a:t>16-6-2025</a:t>
            </a:fld>
            <a:endParaRPr lang="nl-NL" dirty="0"/>
          </a:p>
        </p:txBody>
      </p:sp>
      <p:sp>
        <p:nvSpPr>
          <p:cNvPr id="5" name="Voettekst"/>
          <p:cNvSpPr>
            <a:spLocks noGrp="1"/>
          </p:cNvSpPr>
          <p:nvPr>
            <p:ph type="ftr" sz="quarter" idx="3"/>
          </p:nvPr>
        </p:nvSpPr>
        <p:spPr>
          <a:xfrm>
            <a:off x="539536" y="6509749"/>
            <a:ext cx="10142730" cy="1169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l-NL"/>
              <a:t>Invoegen &gt; Koptekst en voettekst</a:t>
            </a:r>
          </a:p>
        </p:txBody>
      </p:sp>
      <p:sp>
        <p:nvSpPr>
          <p:cNvPr id="6" name="Dianummer"/>
          <p:cNvSpPr>
            <a:spLocks noGrp="1"/>
          </p:cNvSpPr>
          <p:nvPr>
            <p:ph type="sldNum" sz="quarter" idx="4"/>
          </p:nvPr>
        </p:nvSpPr>
        <p:spPr>
          <a:xfrm>
            <a:off x="11527696" y="6509749"/>
            <a:ext cx="121377" cy="11691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 b="1">
                <a:solidFill>
                  <a:schemeClr val="accent1"/>
                </a:solidFill>
                <a:latin typeface="+mn-lt"/>
              </a:defRPr>
            </a:lvl1pPr>
          </a:lstStyle>
          <a:p>
            <a:fld id="{B502C9A5-716F-45E6-800B-D4D02CE26F9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Tekst"/>
          <p:cNvSpPr>
            <a:spLocks noGrp="1"/>
          </p:cNvSpPr>
          <p:nvPr>
            <p:ph type="body" idx="1"/>
          </p:nvPr>
        </p:nvSpPr>
        <p:spPr>
          <a:xfrm>
            <a:off x="539536" y="1655762"/>
            <a:ext cx="11109536" cy="4660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Bullet</a:t>
            </a:r>
          </a:p>
          <a:p>
            <a:pPr marL="542925" marR="0" lvl="1" indent="-27463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</a:t>
            </a:r>
          </a:p>
          <a:p>
            <a:pPr marL="0" marR="0" lvl="2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Broodtekst </a:t>
            </a:r>
          </a:p>
          <a:p>
            <a:pPr lvl="3"/>
            <a:r>
              <a:rPr lang="nl-NL" noProof="0" dirty="0"/>
              <a:t>Titel / Quote</a:t>
            </a:r>
          </a:p>
          <a:p>
            <a:pPr marL="0" marR="0" lvl="4" indent="0" algn="l" defTabSz="71913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Tx/>
              <a:buFont typeface="Segoe UI Light" panose="020B0502040204020203" pitchFamily="34" charset="0"/>
              <a:buNone/>
              <a:tabLst/>
              <a:defRPr/>
            </a:pPr>
            <a:r>
              <a:rPr lang="nl-NL" noProof="0" dirty="0"/>
              <a:t>Subkop </a:t>
            </a:r>
            <a:r>
              <a:rPr lang="pl-PL" noProof="0" dirty="0"/>
              <a:t>[licht blauw]</a:t>
            </a:r>
            <a:endParaRPr lang="nl-NL" noProof="0" dirty="0"/>
          </a:p>
          <a:p>
            <a:pPr lvl="5"/>
            <a:r>
              <a:rPr lang="pl-PL" noProof="0" dirty="0"/>
              <a:t>Subkop [donker blauw]</a:t>
            </a:r>
            <a:endParaRPr lang="nl-NL" noProof="0" dirty="0"/>
          </a:p>
          <a:p>
            <a:pPr lvl="6"/>
            <a:r>
              <a:rPr lang="nl-NL" noProof="0" dirty="0"/>
              <a:t>Numerieke bullet</a:t>
            </a:r>
          </a:p>
          <a:p>
            <a:pPr lvl="7"/>
            <a:r>
              <a:rPr lang="nl-NL" noProof="0" dirty="0"/>
              <a:t>Alfabetische bullet</a:t>
            </a:r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539538" y="540000"/>
            <a:ext cx="11109538" cy="755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noProof="0" dirty="0"/>
              <a:t>Titel</a:t>
            </a:r>
            <a:br>
              <a:rPr lang="nl-NL" noProof="0" dirty="0"/>
            </a:br>
            <a:r>
              <a:rPr lang="nl-NL" noProof="0" dirty="0"/>
              <a:t>max. 2 regels</a:t>
            </a:r>
          </a:p>
        </p:txBody>
      </p:sp>
      <p:sp>
        <p:nvSpPr>
          <p:cNvPr id="21" name="INDELING">
            <a:extLst>
              <a:ext uri="{FF2B5EF4-FFF2-40B4-BE49-F238E27FC236}">
                <a16:creationId xmlns:a16="http://schemas.microsoft.com/office/drawing/2014/main" id="{B6633005-AF30-4927-BB61-A9E5F034E778}"/>
              </a:ext>
            </a:extLst>
          </p:cNvPr>
          <p:cNvSpPr txBox="1"/>
          <p:nvPr userDrawn="1"/>
        </p:nvSpPr>
        <p:spPr>
          <a:xfrm>
            <a:off x="0" y="-449403"/>
            <a:ext cx="12192000" cy="1848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nl-NL" sz="800" b="0" cap="all" spc="50" baseline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INDELING</a:t>
            </a:r>
          </a:p>
        </p:txBody>
      </p:sp>
      <p:pic>
        <p:nvPicPr>
          <p:cNvPr id="45" name="Afbeelding 44" descr="Afbeelding met klok, verlicht, zonsondergang, mensen&#10;&#10;Automatisch gegenereerde beschrijving">
            <a:extLst>
              <a:ext uri="{FF2B5EF4-FFF2-40B4-BE49-F238E27FC236}">
                <a16:creationId xmlns:a16="http://schemas.microsoft.com/office/drawing/2014/main" id="{C611D65C-6416-4DBF-9CA2-05A0FB71955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4763" y="540000"/>
            <a:ext cx="1244311" cy="2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4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6" r:id="rId5"/>
    <p:sldLayoutId id="214748368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719138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SzPct val="10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j-lt"/>
          <a:ea typeface="+mn-ea"/>
          <a:cs typeface="+mn-cs"/>
        </a:defRPr>
      </a:lvl1pPr>
      <a:lvl2pPr marL="268287" marR="0" indent="0" algn="l" defTabSz="719138" rtl="0" eaLnBrk="1" fontAlgn="auto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SzPct val="100000"/>
        <a:buFont typeface="Wingdings" panose="05000000000000000000" pitchFamily="2" charset="2"/>
        <a:buNone/>
        <a:tabLst/>
        <a:defRPr sz="1400" i="0" kern="1200">
          <a:solidFill>
            <a:schemeClr val="tx1"/>
          </a:solidFill>
          <a:latin typeface="+mj-lt"/>
          <a:ea typeface="+mn-ea"/>
          <a:cs typeface="+mn-cs"/>
        </a:defRPr>
      </a:lvl2pPr>
      <a:lvl3pPr marL="0" marR="0" indent="0" algn="l" defTabSz="719138" rtl="0" eaLnBrk="1" fontAlgn="auto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rgbClr val="0070C0"/>
        </a:buClr>
        <a:buSzPct val="85000"/>
        <a:buFont typeface="Arial" panose="020B0604020202020204" pitchFamily="34" charset="0"/>
        <a:buNone/>
        <a:tabLst/>
        <a:defRPr sz="1400" i="0" kern="1200">
          <a:solidFill>
            <a:schemeClr val="tx1"/>
          </a:solidFill>
          <a:latin typeface="+mj-lt"/>
          <a:ea typeface="+mn-ea"/>
          <a:cs typeface="+mn-cs"/>
        </a:defRPr>
      </a:lvl3pPr>
      <a:lvl4pPr marL="0" indent="0" algn="l" defTabSz="719138" rtl="0" eaLnBrk="1" latinLnBrk="0" hangingPunct="1">
        <a:lnSpc>
          <a:spcPts val="3400"/>
        </a:lnSpc>
        <a:spcBef>
          <a:spcPts val="200"/>
        </a:spcBef>
        <a:spcAft>
          <a:spcPts val="200"/>
        </a:spcAft>
        <a:buFont typeface="Arial" panose="020B0604020202020204" pitchFamily="34" charset="0"/>
        <a:buNone/>
        <a:defRPr sz="3600" b="0" kern="1200" cap="none" spc="30" baseline="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4pPr>
      <a:lvl5pPr marL="0" marR="0" indent="0" algn="l" defTabSz="719138" rtl="0" eaLnBrk="1" fontAlgn="auto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1"/>
        </a:buClr>
        <a:buSzTx/>
        <a:buFont typeface="Segoe UI Light" panose="020B0502040204020203" pitchFamily="34" charset="0"/>
        <a:buNone/>
        <a:tabLst/>
        <a:defRPr sz="1600" b="1" i="0" kern="1200" cap="none" baseline="0">
          <a:solidFill>
            <a:schemeClr val="accent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Font typeface="+mj-lt"/>
        <a:buNone/>
        <a:defRPr sz="1600" b="1" i="0" kern="1200">
          <a:solidFill>
            <a:schemeClr val="tx2"/>
          </a:solidFill>
          <a:latin typeface="+mj-lt"/>
          <a:ea typeface="+mn-ea"/>
          <a:cs typeface="+mn-cs"/>
        </a:defRPr>
      </a:lvl6pPr>
      <a:lvl7pPr marL="268288" indent="-268288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Font typeface="+mj-lt"/>
        <a:buAutoNum type="arabicPeriod"/>
        <a:defRPr sz="1400" b="0" i="0" kern="1200">
          <a:solidFill>
            <a:schemeClr val="tx1"/>
          </a:solidFill>
          <a:latin typeface="+mj-lt"/>
          <a:ea typeface="+mn-ea"/>
          <a:cs typeface="+mn-cs"/>
        </a:defRPr>
      </a:lvl7pPr>
      <a:lvl8pPr marL="271463" indent="-271463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+mj-lt"/>
        <a:buAutoNum type="alphaLcPeriod"/>
        <a:defRPr sz="140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200" b="0" i="1" kern="1200">
          <a:solidFill>
            <a:schemeClr val="accent2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5" orient="horz" pos="4320">
          <p15:clr>
            <a:srgbClr val="F26B43"/>
          </p15:clr>
        </p15:guide>
        <p15:guide id="6" pos="7680">
          <p15:clr>
            <a:srgbClr val="F26B43"/>
          </p15:clr>
        </p15:guide>
        <p15:guide id="7" orient="horz">
          <p15:clr>
            <a:srgbClr val="F26B43"/>
          </p15:clr>
        </p15:guide>
        <p15:guide id="8" pos="339">
          <p15:clr>
            <a:srgbClr val="5ACBF0"/>
          </p15:clr>
        </p15:guide>
        <p15:guide id="9" pos="7338">
          <p15:clr>
            <a:srgbClr val="5ACBF0"/>
          </p15:clr>
        </p15:guide>
        <p15:guide id="10" orient="horz" pos="339">
          <p15:clr>
            <a:srgbClr val="5ACBF0"/>
          </p15:clr>
        </p15:guide>
        <p15:guide id="11" orient="horz" pos="3979">
          <p15:clr>
            <a:srgbClr val="5ACBF0"/>
          </p15:clr>
        </p15:guide>
        <p15:guide id="12" orient="horz" pos="1040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hyperlink" Target="mailto:nwillemsen@cumela.n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DE1D5E5-6734-94F0-D69A-0B232C6279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86320-C6E9-4972-AB29-8031623C252A}" type="datetime1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16-6-2025</a:t>
            </a:fld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5BAFFB2-8E49-B1EE-C756-C38961E73E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1DCA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1DCAD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B480BDB-0040-B089-AFCC-E88B6C2C9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18" y="1312790"/>
            <a:ext cx="4478667" cy="755761"/>
          </a:xfrm>
        </p:spPr>
        <p:txBody>
          <a:bodyPr/>
          <a:lstStyle/>
          <a:p>
            <a:pPr algn="ctr"/>
            <a:r>
              <a:rPr lang="nl-NL" b="1" dirty="0"/>
              <a:t>Kansen </a:t>
            </a:r>
            <a:br>
              <a:rPr lang="nl-NL" b="1" dirty="0"/>
            </a:br>
            <a:r>
              <a:rPr lang="nl-NL" b="1" dirty="0"/>
              <a:t>&amp;</a:t>
            </a:r>
            <a:br>
              <a:rPr lang="nl-NL" b="1" dirty="0"/>
            </a:br>
            <a:r>
              <a:rPr lang="nl-NL" b="1" dirty="0"/>
              <a:t>Uitdagingen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van</a:t>
            </a:r>
            <a:br>
              <a:rPr lang="nl-NL" dirty="0"/>
            </a:br>
            <a:br>
              <a:rPr lang="nl-NL" dirty="0"/>
            </a:br>
            <a:r>
              <a:rPr lang="nl-NL" b="1" dirty="0"/>
              <a:t>Ecologisch Maaien</a:t>
            </a:r>
            <a:br>
              <a:rPr lang="nl-NL" dirty="0"/>
            </a:br>
            <a:br>
              <a:rPr lang="nl-NL" dirty="0"/>
            </a:br>
            <a:r>
              <a:rPr lang="nl-NL" dirty="0"/>
              <a:t>in de</a:t>
            </a:r>
            <a:br>
              <a:rPr lang="nl-NL" dirty="0"/>
            </a:br>
            <a:br>
              <a:rPr lang="nl-NL" dirty="0"/>
            </a:br>
            <a:r>
              <a:rPr lang="nl-NL" b="1" dirty="0"/>
              <a:t>Cumelasector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EC99A2E-046B-2AE4-276D-1D7EA512A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25" y="392676"/>
            <a:ext cx="3819525" cy="7334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98AA249-4B49-2DA2-742E-1936A443C4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753" y="225407"/>
            <a:ext cx="5543587" cy="6053149"/>
          </a:xfrm>
          <a:prstGeom prst="rect">
            <a:avLst/>
          </a:prstGeom>
        </p:spPr>
      </p:pic>
      <p:sp>
        <p:nvSpPr>
          <p:cNvPr id="7" name="Kruis 6">
            <a:extLst>
              <a:ext uri="{FF2B5EF4-FFF2-40B4-BE49-F238E27FC236}">
                <a16:creationId xmlns:a16="http://schemas.microsoft.com/office/drawing/2014/main" id="{3CC463B1-F707-8D8B-5C8F-89205515E82F}"/>
              </a:ext>
            </a:extLst>
          </p:cNvPr>
          <p:cNvSpPr/>
          <p:nvPr/>
        </p:nvSpPr>
        <p:spPr>
          <a:xfrm rot="18882039">
            <a:off x="4378812" y="762398"/>
            <a:ext cx="5577496" cy="5597226"/>
          </a:xfrm>
          <a:prstGeom prst="plus">
            <a:avLst>
              <a:gd name="adj" fmla="val 481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755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9D487-0C14-2574-8CA6-DA1BDA75A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D82F961-4B1F-BF52-582F-4C35AFF818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809F202-87C6-F733-5E3A-87B183FA27C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6C0E2-C43E-4281-A9D0-370542CDEC12}" type="datetime1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16-6-2025</a:t>
            </a:fld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533B8EE-06FF-0144-4A29-1CA4FA3C4E7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Kansen &amp;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uitdagingen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van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Ecologisch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maaien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de Cumelasector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F3C213-D777-66E3-17E3-A6346827EC2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1DCA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1DCAD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66A3FB1-4BED-59E4-54DE-CB35B2060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KANSEN:</a:t>
            </a:r>
          </a:p>
        </p:txBody>
      </p:sp>
      <p:sp>
        <p:nvSpPr>
          <p:cNvPr id="9" name="Titel 7">
            <a:extLst>
              <a:ext uri="{FF2B5EF4-FFF2-40B4-BE49-F238E27FC236}">
                <a16:creationId xmlns:a16="http://schemas.microsoft.com/office/drawing/2014/main" id="{3B5BA070-BB26-ABCD-74A5-86125B1444BA}"/>
              </a:ext>
            </a:extLst>
          </p:cNvPr>
          <p:cNvSpPr txBox="1">
            <a:spLocks/>
          </p:cNvSpPr>
          <p:nvPr/>
        </p:nvSpPr>
        <p:spPr>
          <a:xfrm>
            <a:off x="3511184" y="309619"/>
            <a:ext cx="6892290" cy="5001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Herintroductie &amp; verbetering  bestaande technieken</a:t>
            </a:r>
          </a:p>
        </p:txBody>
      </p:sp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28137826-54AE-9248-CB4E-1566C906367B}"/>
              </a:ext>
            </a:extLst>
          </p:cNvPr>
          <p:cNvSpPr txBox="1">
            <a:spLocks/>
          </p:cNvSpPr>
          <p:nvPr/>
        </p:nvSpPr>
        <p:spPr>
          <a:xfrm>
            <a:off x="503892" y="1154067"/>
            <a:ext cx="6672580" cy="5754076"/>
          </a:xfrm>
          <a:prstGeom prst="rect">
            <a:avLst/>
          </a:prstGeom>
        </p:spPr>
        <p:txBody>
          <a:bodyPr/>
          <a:lstStyle>
            <a:lvl1pPr marL="268288" indent="-268288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8287" marR="0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None/>
              <a:tabLst/>
              <a:defRPr sz="14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marR="0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tabLst/>
              <a:defRPr sz="14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ts val="34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3600" b="0" kern="1200" cap="none" spc="30" baseline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0" marR="0" indent="0" algn="l" defTabSz="71913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Tx/>
              <a:buFont typeface="Segoe UI Light" panose="020B0502040204020203" pitchFamily="34" charset="0"/>
              <a:buNone/>
              <a:tabLst/>
              <a:defRPr sz="1600" b="1" i="0" kern="1200" cap="none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+mj-lt"/>
              <a:buNone/>
              <a:defRPr sz="1600" b="1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6pPr>
            <a:lvl7pPr marL="268288" indent="-2682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271463" indent="-2714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lphaLcPeriod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i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268288" marR="0" lvl="0" indent="-26828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(Dubbele)</a:t>
            </a:r>
            <a:r>
              <a:rPr kumimoji="0" lang="nl-NL" sz="2400" b="0" i="0" u="none" strike="noStrike" kern="1200" cap="none" spc="0" normalizeH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essenbalk</a:t>
            </a:r>
          </a:p>
          <a:p>
            <a:pPr marL="268288" marR="0" lvl="0" indent="-26828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nl-NL" sz="2400" dirty="0" err="1">
                <a:solidFill>
                  <a:srgbClr val="0B3B60"/>
                </a:solidFill>
                <a:latin typeface="Calibri" panose="020F0502020204030204"/>
              </a:rPr>
              <a:t>Cyclomaaier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68288" marR="0" lvl="0" indent="-26828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nl-NL" sz="2400" dirty="0">
                <a:solidFill>
                  <a:srgbClr val="0B3B60"/>
                </a:solidFill>
                <a:latin typeface="Calibri" panose="020F0502020204030204"/>
              </a:rPr>
              <a:t>Schijvenmaaier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68288" marR="0" lvl="0" indent="-26828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nl-NL" sz="2400" dirty="0">
                <a:solidFill>
                  <a:srgbClr val="0B3B60"/>
                </a:solidFill>
                <a:latin typeface="Calibri" panose="020F0502020204030204"/>
              </a:rPr>
              <a:t>Hark / Elevator</a:t>
            </a:r>
          </a:p>
          <a:p>
            <a:pPr marL="268288" marR="0" lvl="0" indent="-26828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Obstakelontwijking</a:t>
            </a:r>
          </a:p>
          <a:p>
            <a:pPr marL="268288" marR="0" lvl="0" indent="-26828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68288" marR="0" lvl="0" indent="-26828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68288" marR="0" lvl="0" indent="-26828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68287" marR="0" lvl="1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 descr="Afbeelding met buitenshuis, gras, tractor, wiel&#10;&#10;Door AI gegenereerde inhoud is mogelijk onjuist.">
            <a:extLst>
              <a:ext uri="{FF2B5EF4-FFF2-40B4-BE49-F238E27FC236}">
                <a16:creationId xmlns:a16="http://schemas.microsoft.com/office/drawing/2014/main" id="{BEFB93C7-E4C3-4BFD-2989-ABB1E6A97F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263" y="1330051"/>
            <a:ext cx="3122913" cy="2342185"/>
          </a:xfrm>
          <a:prstGeom prst="rect">
            <a:avLst/>
          </a:prstGeom>
        </p:spPr>
      </p:pic>
      <p:pic>
        <p:nvPicPr>
          <p:cNvPr id="13" name="Afbeelding 12" descr="Afbeelding met buitenshuis, gras, hemel, boom&#10;&#10;Door AI gegenereerde inhoud is mogelijk onjuist.">
            <a:extLst>
              <a:ext uri="{FF2B5EF4-FFF2-40B4-BE49-F238E27FC236}">
                <a16:creationId xmlns:a16="http://schemas.microsoft.com/office/drawing/2014/main" id="{2AB9D106-82B1-86E9-4102-FB45FE5B65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2749" y="809749"/>
            <a:ext cx="2563450" cy="2740014"/>
          </a:xfrm>
          <a:prstGeom prst="rect">
            <a:avLst/>
          </a:prstGeom>
        </p:spPr>
      </p:pic>
      <p:pic>
        <p:nvPicPr>
          <p:cNvPr id="18" name="Afbeelding 17" descr="Afbeelding met buitenshuis, gras, tractor, hemel&#10;&#10;Door AI gegenereerde inhoud is mogelijk onjuist.">
            <a:extLst>
              <a:ext uri="{FF2B5EF4-FFF2-40B4-BE49-F238E27FC236}">
                <a16:creationId xmlns:a16="http://schemas.microsoft.com/office/drawing/2014/main" id="{835A5098-2363-5F1C-D41D-EF9CC8C3E3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96" y="3600148"/>
            <a:ext cx="3278345" cy="2458759"/>
          </a:xfrm>
          <a:prstGeom prst="rect">
            <a:avLst/>
          </a:prstGeom>
        </p:spPr>
      </p:pic>
      <p:pic>
        <p:nvPicPr>
          <p:cNvPr id="20" name="Afbeelding 19" descr="Afbeelding met buitenshuis, gras, hemel, Landbouwwerktuig&#10;&#10;Door AI gegenereerde inhoud is mogelijk onjuist.">
            <a:extLst>
              <a:ext uri="{FF2B5EF4-FFF2-40B4-BE49-F238E27FC236}">
                <a16:creationId xmlns:a16="http://schemas.microsoft.com/office/drawing/2014/main" id="{28CA2B36-FE99-7119-4560-85CEFA689B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8529" y="4008628"/>
            <a:ext cx="3122913" cy="2458759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9F73A52B-9924-8A66-4399-5FF552EAB2C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862" y="3700113"/>
            <a:ext cx="3505295" cy="267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E8004-3FEE-A755-FF24-B5F8C6AE4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CFAA33F-89C2-A6D6-FE4B-D70F98D381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7C4007D-46DE-3E0D-1417-F662E995E51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6C0E2-C43E-4281-A9D0-370542CDEC12}" type="datetime1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16-6-2025</a:t>
            </a:fld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30489F7-F3F7-5BE2-426F-C9AA5BB4657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Kansen &amp;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uitdagingen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van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Ecologisch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maaien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de Cumelasector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9380504-AD91-48D8-2A17-D5348B956B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1DCA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1DCAD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B4024CE-1063-4FBE-384E-8FFEF117B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Uitdagingen:</a:t>
            </a:r>
          </a:p>
        </p:txBody>
      </p:sp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BB0B6A6B-E036-B9CC-9A0A-8CB09BF615FB}"/>
              </a:ext>
            </a:extLst>
          </p:cNvPr>
          <p:cNvSpPr txBox="1">
            <a:spLocks/>
          </p:cNvSpPr>
          <p:nvPr/>
        </p:nvSpPr>
        <p:spPr>
          <a:xfrm>
            <a:off x="492471" y="1886709"/>
            <a:ext cx="6901889" cy="5754076"/>
          </a:xfrm>
          <a:prstGeom prst="rect">
            <a:avLst/>
          </a:prstGeom>
        </p:spPr>
        <p:txBody>
          <a:bodyPr/>
          <a:lstStyle>
            <a:lvl1pPr marL="268288" indent="-268288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8287" marR="0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None/>
              <a:tabLst/>
              <a:defRPr sz="14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marR="0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tabLst/>
              <a:defRPr sz="14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ts val="34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3600" b="0" kern="1200" cap="none" spc="30" baseline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0" marR="0" indent="0" algn="l" defTabSz="71913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Tx/>
              <a:buFont typeface="Segoe UI Light" panose="020B0502040204020203" pitchFamily="34" charset="0"/>
              <a:buNone/>
              <a:tabLst/>
              <a:defRPr sz="1600" b="1" i="0" kern="1200" cap="none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+mj-lt"/>
              <a:buNone/>
              <a:defRPr sz="1600" b="1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6pPr>
            <a:lvl7pPr marL="268288" indent="-2682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271463" indent="-2714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lphaLcPeriod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i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268288" marR="0" lvl="0" indent="-26828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nl-NL" sz="2400" dirty="0">
                <a:solidFill>
                  <a:srgbClr val="0B3B60"/>
                </a:solidFill>
                <a:latin typeface="Calibri" panose="020F0502020204030204"/>
              </a:rPr>
              <a:t>Sentiment/Cultuur?</a:t>
            </a:r>
          </a:p>
          <a:p>
            <a:pPr marL="268288" marR="0" lvl="0" indent="-26828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nl-NL" sz="2400" dirty="0">
                <a:solidFill>
                  <a:srgbClr val="0B3B60"/>
                </a:solidFill>
                <a:latin typeface="Calibri" panose="020F0502020204030204"/>
              </a:rPr>
              <a:t>Hoe ver is de praktijk?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68288" marR="0" lvl="0" indent="-26828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nl-NL" sz="2400" dirty="0">
                <a:solidFill>
                  <a:srgbClr val="0B3B60"/>
                </a:solidFill>
                <a:latin typeface="Calibri" panose="020F0502020204030204"/>
              </a:rPr>
              <a:t>Behoud klepeltechniek nodig/mogelijk?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68288" marR="0" lvl="0" indent="-26828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nl-NL" sz="2400" dirty="0">
                <a:solidFill>
                  <a:srgbClr val="0B3B60"/>
                </a:solidFill>
                <a:latin typeface="Calibri" panose="020F0502020204030204"/>
              </a:rPr>
              <a:t>Opleiding medewerkers aannemer/waterschap?</a:t>
            </a:r>
          </a:p>
          <a:p>
            <a:pPr marL="268288" marR="0" lvl="0" indent="-26828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nl-NL" sz="2400" dirty="0">
                <a:solidFill>
                  <a:srgbClr val="0B3B60"/>
                </a:solidFill>
                <a:latin typeface="Calibri" panose="020F0502020204030204"/>
              </a:rPr>
              <a:t>I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kaart brengen beschermde soorten (voorlopen)?</a:t>
            </a:r>
          </a:p>
          <a:p>
            <a:pPr marL="268288" marR="0" lvl="0" indent="-26828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Vertaalslag </a:t>
            </a:r>
            <a:r>
              <a:rPr lang="nl-NL" sz="2400" dirty="0">
                <a:solidFill>
                  <a:srgbClr val="0B3B60"/>
                </a:solidFill>
                <a:latin typeface="Calibri" panose="020F0502020204030204"/>
              </a:rPr>
              <a:t>gedragscode door opdrachtgever? </a:t>
            </a:r>
            <a:br>
              <a:rPr lang="nl-NL" sz="2400" dirty="0">
                <a:solidFill>
                  <a:srgbClr val="0B3B60"/>
                </a:solidFill>
                <a:latin typeface="Calibri" panose="020F0502020204030204"/>
              </a:rPr>
            </a:br>
            <a:r>
              <a:rPr lang="nl-NL" sz="2400" i="1" dirty="0">
                <a:solidFill>
                  <a:srgbClr val="0B3B60"/>
                </a:solidFill>
                <a:latin typeface="Calibri" panose="020F0502020204030204"/>
              </a:rPr>
              <a:t>Geen generiek verbod</a:t>
            </a:r>
          </a:p>
          <a:p>
            <a:pPr marL="268288" marR="0" lvl="0" indent="-26828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Zorgvuldige én eenduidige communicatie?</a:t>
            </a:r>
          </a:p>
          <a:p>
            <a:pPr marL="268288" marR="0" lvl="0" indent="-26828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nl-NL" sz="2400" dirty="0">
                <a:solidFill>
                  <a:srgbClr val="0B3B60"/>
                </a:solidFill>
                <a:latin typeface="Calibri" panose="020F0502020204030204"/>
              </a:rPr>
              <a:t>Tijd om te veranderen?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68288" marR="0" lvl="0" indent="-26828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68288" marR="0" lvl="0" indent="-26828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68288" marR="0" lvl="0" indent="-268288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68287" marR="0" lvl="1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B3B60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D005EF5-9E19-E9C0-0785-488214A53C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111" y="616576"/>
            <a:ext cx="6163832" cy="165867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BF6C314-EE28-0F49-E05C-5752C0E61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7320" y="999508"/>
            <a:ext cx="2987040" cy="201625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A29AC3E-1564-D30B-BBFF-1526CA37B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3363" y="2454543"/>
            <a:ext cx="2886075" cy="257175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9B564836-ADFF-3677-2643-D4CC461E34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3479" y="4463713"/>
            <a:ext cx="3679990" cy="245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5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Tijdelijke aanduiding voor afbeelding 54" descr="Afbeelding met gras, buiten, water, staand&#10;&#10;Automatisch gegenereerde beschrijving">
            <a:extLst>
              <a:ext uri="{FF2B5EF4-FFF2-40B4-BE49-F238E27FC236}">
                <a16:creationId xmlns:a16="http://schemas.microsoft.com/office/drawing/2014/main" id="{F5E68D35-EE20-470D-9FE3-7012F7EF040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1" name="Tijdelijke aanduiding voor tekst 60">
            <a:extLst>
              <a:ext uri="{FF2B5EF4-FFF2-40B4-BE49-F238E27FC236}">
                <a16:creationId xmlns:a16="http://schemas.microsoft.com/office/drawing/2014/main" id="{41864D16-0610-4F5B-ACE8-C8DB568B76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-5864"/>
            <a:ext cx="12192000" cy="2141538"/>
          </a:xfrm>
        </p:spPr>
        <p:txBody>
          <a:bodyPr/>
          <a:lstStyle/>
          <a:p>
            <a:r>
              <a:rPr lang="en-GB" dirty="0"/>
              <a:t>F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EE2C42F0-57E4-4FC6-BCA8-BFF7209E54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 </a:t>
            </a:r>
            <a:endParaRPr lang="en-GB"/>
          </a:p>
        </p:txBody>
      </p:sp>
      <p:sp>
        <p:nvSpPr>
          <p:cNvPr id="32" name="Titel 31">
            <a:extLst>
              <a:ext uri="{FF2B5EF4-FFF2-40B4-BE49-F238E27FC236}">
                <a16:creationId xmlns:a16="http://schemas.microsoft.com/office/drawing/2014/main" id="{54EFC9D1-F908-45B9-A3B4-F99744EA5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6742" y="4722811"/>
            <a:ext cx="5595257" cy="2135187"/>
          </a:xfrm>
        </p:spPr>
        <p:txBody>
          <a:bodyPr/>
          <a:lstStyle/>
          <a:p>
            <a:r>
              <a:rPr lang="en-US" dirty="0"/>
              <a:t>N</a:t>
            </a:r>
            <a:r>
              <a:rPr lang="nl-NL" dirty="0"/>
              <a:t>ico Willemsen</a:t>
            </a:r>
            <a:br>
              <a:rPr lang="nl-NL" dirty="0"/>
            </a:br>
            <a:r>
              <a:rPr lang="nl-NL" u="sng" dirty="0">
                <a:hlinkClick r:id="rId4"/>
              </a:rPr>
              <a:t>nwillemsen@cumela.nl</a:t>
            </a:r>
            <a:br>
              <a:rPr lang="nl-NL" dirty="0"/>
            </a:br>
            <a:r>
              <a:rPr lang="nl-NL" dirty="0"/>
              <a:t>06 – 22 52 98 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697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03A3A157-1717-7D4A-7F15-939EC02435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85" y="3048294"/>
            <a:ext cx="2555539" cy="1695155"/>
          </a:xfrm>
          <a:prstGeom prst="rect">
            <a:avLst/>
          </a:prstGeom>
        </p:spPr>
      </p:pic>
      <p:pic>
        <p:nvPicPr>
          <p:cNvPr id="10" name="Tijdelijke aanduiding voor afbeelding 12">
            <a:extLst>
              <a:ext uri="{FF2B5EF4-FFF2-40B4-BE49-F238E27FC236}">
                <a16:creationId xmlns:a16="http://schemas.microsoft.com/office/drawing/2014/main" id="{A8BB1D64-1910-83AD-A6D2-C03C2E8B7D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7535" y="3491108"/>
            <a:ext cx="2812162" cy="22913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2" name="Tijdelijke aanduiding voor afbeelding 11" descr="Afbeelding met gras, buiten, geel, veld&#10;&#10;Automatisch gegenereerde beschrijving">
            <a:extLst>
              <a:ext uri="{FF2B5EF4-FFF2-40B4-BE49-F238E27FC236}">
                <a16:creationId xmlns:a16="http://schemas.microsoft.com/office/drawing/2014/main" id="{5321BBA9-F680-EC94-4551-DF408BB2EBD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0533" y="1621206"/>
            <a:ext cx="2838604" cy="1933262"/>
          </a:xfrm>
        </p:spPr>
      </p:pic>
      <p:pic>
        <p:nvPicPr>
          <p:cNvPr id="1032" name="Picture 8" descr="Activiteit Grondwerken Baggerwerkzaamheden 41676749 - C. Kamer &amp; Zn B.V. -  powered by Entreeding.com">
            <a:extLst>
              <a:ext uri="{FF2B5EF4-FFF2-40B4-BE49-F238E27FC236}">
                <a16:creationId xmlns:a16="http://schemas.microsoft.com/office/drawing/2014/main" id="{58CB99C6-B54F-434B-BEC5-9C39917D4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523" y="-78454"/>
            <a:ext cx="2587289" cy="194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4A8535-F13F-4735-BDD1-BC34A7E9B7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47DCD98-ECA8-4C16-A51C-43FAEE4112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159" y="755673"/>
            <a:ext cx="6672580" cy="5754076"/>
          </a:xfrm>
        </p:spPr>
        <p:txBody>
          <a:bodyPr/>
          <a:lstStyle/>
          <a:p>
            <a:r>
              <a:rPr lang="nl-NL" sz="2400" dirty="0"/>
              <a:t>Sector: ong. 3000 ondernemers</a:t>
            </a:r>
          </a:p>
          <a:p>
            <a:r>
              <a:rPr lang="nl-NL" sz="2400" dirty="0"/>
              <a:t>MKB-</a:t>
            </a:r>
            <a:r>
              <a:rPr lang="nl-NL" sz="2400" dirty="0" err="1"/>
              <a:t>ers</a:t>
            </a:r>
            <a:r>
              <a:rPr lang="nl-NL" sz="2400" dirty="0"/>
              <a:t> in groen, grond &amp; infra</a:t>
            </a:r>
          </a:p>
          <a:p>
            <a:r>
              <a:rPr lang="nl-NL" sz="2400" dirty="0"/>
              <a:t>Diensten met bemand materieel</a:t>
            </a:r>
          </a:p>
          <a:p>
            <a:r>
              <a:rPr lang="nl-NL" sz="2400" dirty="0"/>
              <a:t>&gt; 40.000 medewerkers</a:t>
            </a:r>
          </a:p>
          <a:p>
            <a:r>
              <a:rPr lang="nl-NL" sz="2400" dirty="0"/>
              <a:t>1989 leden (19 juni: + 52 i.v.m. fusie MKB-infra) </a:t>
            </a:r>
          </a:p>
          <a:p>
            <a:r>
              <a:rPr lang="nl-NL" sz="2400" dirty="0"/>
              <a:t>&gt; 5 miljard omzet</a:t>
            </a:r>
          </a:p>
          <a:p>
            <a:r>
              <a:rPr lang="nl-NL" sz="2400" dirty="0"/>
              <a:t>&lt; 30% agrarisch (incl. mest)</a:t>
            </a:r>
          </a:p>
          <a:p>
            <a:r>
              <a:rPr lang="nl-NL" sz="2400" dirty="0"/>
              <a:t>&gt; 70% bouw, infra &amp; groen</a:t>
            </a:r>
          </a:p>
          <a:p>
            <a:r>
              <a:rPr lang="nl-NL" sz="2400" dirty="0"/>
              <a:t>Maatschappelijke uitdagingen:</a:t>
            </a:r>
          </a:p>
          <a:p>
            <a:pPr marL="0" indent="0">
              <a:buNone/>
            </a:pPr>
            <a:r>
              <a:rPr lang="nl-NL" sz="2400" dirty="0"/>
              <a:t>Voedsel, Water, Bodem/Grond, Lucht, Ecologie</a:t>
            </a:r>
            <a:br>
              <a:rPr lang="nl-NL" sz="2400" dirty="0"/>
            </a:br>
            <a:r>
              <a:rPr lang="nl-NL" sz="2400" dirty="0"/>
              <a:t>Bereikbaarheid, Verkeersveiligheid, Energie, Infrastructuur, Circulariteit, Duurzaamheid,</a:t>
            </a:r>
            <a:br>
              <a:rPr lang="nl-NL" sz="2400" dirty="0"/>
            </a:br>
            <a:r>
              <a:rPr lang="nl-NL" sz="2400" dirty="0"/>
              <a:t>Calamiteit, Werkgelegenheid &amp; Participatie</a:t>
            </a:r>
          </a:p>
          <a:p>
            <a:pPr lvl="1"/>
            <a:endParaRPr lang="nl-NL" sz="2400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777F218-1077-40F9-9DF0-A20A6310AFF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86320-C6E9-4972-AB29-8031623C252A}" type="datetime1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16-6-2025</a:t>
            </a:fld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52DC367-CE30-4DA0-B33A-3991879AB2B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1DCA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1DCAD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546E28E-420E-4BBF-98B9-3F92CFD02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38" y="242820"/>
            <a:ext cx="6672580" cy="755761"/>
          </a:xfrm>
        </p:spPr>
        <p:txBody>
          <a:bodyPr/>
          <a:lstStyle/>
          <a:p>
            <a:r>
              <a:rPr lang="nl-NL" dirty="0"/>
              <a:t>Cumelasector</a:t>
            </a:r>
          </a:p>
        </p:txBody>
      </p:sp>
      <p:pic>
        <p:nvPicPr>
          <p:cNvPr id="1026" name="Picture 2" descr="Hoogwerker nodig? Boom verwijderen? HOP!">
            <a:extLst>
              <a:ext uri="{FF2B5EF4-FFF2-40B4-BE49-F238E27FC236}">
                <a16:creationId xmlns:a16="http://schemas.microsoft.com/office/drawing/2014/main" id="{50CCE0F0-B030-4527-9051-30910AB8CF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4616" y="51174"/>
            <a:ext cx="2812162" cy="193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897B9D9-31EF-0E3D-EED3-1E07FA73F22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378" y="1471920"/>
            <a:ext cx="3095363" cy="2321846"/>
          </a:xfrm>
          <a:prstGeom prst="rect">
            <a:avLst/>
          </a:prstGeom>
        </p:spPr>
      </p:pic>
      <p:pic>
        <p:nvPicPr>
          <p:cNvPr id="6" name="Tijdelijke aanduiding voor afbeelding 12">
            <a:extLst>
              <a:ext uri="{FF2B5EF4-FFF2-40B4-BE49-F238E27FC236}">
                <a16:creationId xmlns:a16="http://schemas.microsoft.com/office/drawing/2014/main" id="{01D8C7A7-7B1C-47F3-3B8D-4675B3193F7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906" y="2863139"/>
            <a:ext cx="2386774" cy="19447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9837C46-0098-67D3-3479-52EC81FB63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7013" y="3554467"/>
            <a:ext cx="2395936" cy="1597290"/>
          </a:xfrm>
          <a:prstGeom prst="rect">
            <a:avLst/>
          </a:prstGeom>
        </p:spPr>
      </p:pic>
      <p:pic>
        <p:nvPicPr>
          <p:cNvPr id="13" name="Picture 2" descr="Massey Ferguson › Balenpers en pers/ wikkelcombinatie Massey Ferguson ...">
            <a:extLst>
              <a:ext uri="{FF2B5EF4-FFF2-40B4-BE49-F238E27FC236}">
                <a16:creationId xmlns:a16="http://schemas.microsoft.com/office/drawing/2014/main" id="{C055FD04-55A9-F3C9-8353-F8186237C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8805" y="4702407"/>
            <a:ext cx="2996565" cy="16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y a new Massey Ferguson tractor in Kenya MF 200 Xtra Series">
            <a:extLst>
              <a:ext uri="{FF2B5EF4-FFF2-40B4-BE49-F238E27FC236}">
                <a16:creationId xmlns:a16="http://schemas.microsoft.com/office/drawing/2014/main" id="{50256E42-E564-3351-E81A-C081D46F1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2200" y="5402856"/>
            <a:ext cx="3035159" cy="201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81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A60BCC0-E7C3-43E3-9F2F-1BADC04762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9" name="Tijdelijke aanduiding voor verticale tekst 8">
            <a:extLst>
              <a:ext uri="{FF2B5EF4-FFF2-40B4-BE49-F238E27FC236}">
                <a16:creationId xmlns:a16="http://schemas.microsoft.com/office/drawing/2014/main" id="{F93FC18D-4F6F-4453-8615-4C1D8DCE5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97720" y="897888"/>
            <a:ext cx="11994280" cy="4667468"/>
          </a:xfrm>
        </p:spPr>
        <p:txBody>
          <a:bodyPr/>
          <a:lstStyle/>
          <a:p>
            <a:r>
              <a:rPr lang="nl-NL" sz="2400" dirty="0">
                <a:solidFill>
                  <a:schemeClr val="tx2"/>
                </a:solidFill>
              </a:rPr>
              <a:t>&gt; 70% Waterschappen, </a:t>
            </a:r>
            <a:r>
              <a:rPr lang="nl-NL" sz="2400" dirty="0"/>
              <a:t>Gemeenten, Provincies, (Hoofd-)Aannemers, Bedrijven &amp; Particulieren </a:t>
            </a:r>
          </a:p>
          <a:p>
            <a:r>
              <a:rPr lang="nl-NL" sz="2400" dirty="0"/>
              <a:t>&lt; 30% Agrariërs</a:t>
            </a:r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51EB5F-7C06-40F8-A8F0-789F5C22D0B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527696" y="6509749"/>
            <a:ext cx="121377" cy="11691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1DCA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800" b="1" i="0" u="none" strike="noStrike" kern="1200" cap="none" spc="0" normalizeH="0" baseline="0" noProof="0" dirty="0">
              <a:ln>
                <a:noFill/>
              </a:ln>
              <a:solidFill>
                <a:srgbClr val="1DCAD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AFEF9591-0C29-416D-9375-15E011651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065" y="161868"/>
            <a:ext cx="5738115" cy="755761"/>
          </a:xfrm>
        </p:spPr>
        <p:txBody>
          <a:bodyPr/>
          <a:lstStyle/>
          <a:p>
            <a:r>
              <a:rPr lang="pl-PL" dirty="0"/>
              <a:t>Cumelabedrijven</a:t>
            </a:r>
            <a:r>
              <a:rPr lang="nl-NL" dirty="0"/>
              <a:t> </a:t>
            </a:r>
            <a:r>
              <a:rPr lang="pl-PL" dirty="0"/>
              <a:t>werken voor</a:t>
            </a:r>
            <a:r>
              <a:rPr lang="nl-NL" dirty="0"/>
              <a:t>:</a:t>
            </a:r>
            <a:endParaRPr lang="en-GB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95B5248-1C69-3383-20E2-A568BBA6F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649" y="1479917"/>
            <a:ext cx="10028947" cy="502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3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A60BCC0-E7C3-43E3-9F2F-1BADC04762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CF6895-67EA-416F-A947-0EFEFBB6ACC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39536" y="6509749"/>
            <a:ext cx="10142730" cy="11691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Cumela en de cumelasector</a:t>
            </a:r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51EB5F-7C06-40F8-A8F0-789F5C22D0B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527696" y="6509749"/>
            <a:ext cx="121377" cy="11691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1DCA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1DCAD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AFEF9591-0C29-416D-9375-15E011651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39" y="539749"/>
            <a:ext cx="3318387" cy="2432051"/>
          </a:xfrm>
        </p:spPr>
        <p:txBody>
          <a:bodyPr/>
          <a:lstStyle/>
          <a:p>
            <a:r>
              <a:rPr lang="en-GB" dirty="0"/>
              <a:t>Kans: Cumela-</a:t>
            </a:r>
            <a:br>
              <a:rPr lang="en-GB" dirty="0"/>
            </a:br>
            <a:r>
              <a:rPr lang="en-GB" dirty="0"/>
              <a:t>ondernemers</a:t>
            </a:r>
            <a:br>
              <a:rPr lang="en-GB" dirty="0"/>
            </a:br>
            <a:r>
              <a:rPr lang="en-GB" dirty="0"/>
              <a:t>zijn innovatief,</a:t>
            </a:r>
            <a:br>
              <a:rPr lang="en-GB" dirty="0"/>
            </a:br>
            <a:r>
              <a:rPr lang="en-GB" dirty="0"/>
              <a:t>praktisch en</a:t>
            </a:r>
            <a:br>
              <a:rPr lang="en-GB" dirty="0"/>
            </a:br>
            <a:r>
              <a:rPr lang="en-GB" dirty="0"/>
              <a:t>oplossingsgericht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15D6E26-E2C8-6BBC-8145-B7F9E9EE1A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125" y="203729"/>
            <a:ext cx="5292251" cy="301588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2B57A56-3134-7EC4-28A2-FC2424A958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391" y="3215929"/>
            <a:ext cx="4897817" cy="324721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5B6928F-467F-14B8-2657-31B67ABDC6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08" y="3215929"/>
            <a:ext cx="4897817" cy="32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3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CE1F4FC-028D-00AC-0F97-AACCD1571B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3B83C44-8466-CF31-E11A-318BC13A6B7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6C0E2-C43E-4281-A9D0-370542CDEC12}" type="datetime1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16-6-2025</a:t>
            </a:fld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23C01EA-3BAB-1D75-DB39-00F27463443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Kansen &amp;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srgbClr val="0B3B60"/>
                </a:solidFill>
                <a:latin typeface="Calibri" panose="020F0502020204030204"/>
              </a:rPr>
              <a:t>uitdagingen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van </a:t>
            </a:r>
            <a:r>
              <a:rPr lang="en-US" dirty="0" err="1">
                <a:solidFill>
                  <a:srgbClr val="0B3B60"/>
                </a:solidFill>
                <a:latin typeface="Calibri" panose="020F0502020204030204"/>
              </a:rPr>
              <a:t>Ecologisch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srgbClr val="0B3B60"/>
                </a:solidFill>
                <a:latin typeface="Calibri" panose="020F0502020204030204"/>
              </a:rPr>
              <a:t>maaien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in de Cumelasector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694812-D10A-1C31-CBAA-3CA84FC1F85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1DCA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1DCAD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D7FC4CD2-B2C9-0C1F-8A4B-692146AB3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KANSEN:</a:t>
            </a:r>
          </a:p>
        </p:txBody>
      </p:sp>
      <p:sp>
        <p:nvSpPr>
          <p:cNvPr id="9" name="Titel 7">
            <a:extLst>
              <a:ext uri="{FF2B5EF4-FFF2-40B4-BE49-F238E27FC236}">
                <a16:creationId xmlns:a16="http://schemas.microsoft.com/office/drawing/2014/main" id="{A2320274-034E-F36F-C22B-B71082B8FA5B}"/>
              </a:ext>
            </a:extLst>
          </p:cNvPr>
          <p:cNvSpPr txBox="1">
            <a:spLocks/>
          </p:cNvSpPr>
          <p:nvPr/>
        </p:nvSpPr>
        <p:spPr>
          <a:xfrm>
            <a:off x="3898191" y="539749"/>
            <a:ext cx="4642621" cy="5001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Geschikte maaiers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6F7EFEC-D36B-431A-D3FF-BB8A2746E8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86" y="1419988"/>
            <a:ext cx="4589126" cy="451068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2DFE144-B479-3D03-2EA2-5207E64D8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58" y="1039879"/>
            <a:ext cx="5943905" cy="331487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4366D12-76E3-CB3B-5C9A-1E5CE420D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101" y="3720345"/>
            <a:ext cx="4041422" cy="22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3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57C64-A5E4-72D6-4C33-6C5D2E4E0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C24E285-B1CF-0D76-A039-D9FB5EF3E4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407440-CDB2-F944-2FDF-CD2FEBD74BB7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6C0E2-C43E-4281-A9D0-370542CDEC12}" type="datetime1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16-6-2025</a:t>
            </a:fld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DF03232-FC6B-3ABE-C86A-18D904A1051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Kansen &amp;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srgbClr val="0B3B60"/>
                </a:solidFill>
                <a:latin typeface="Calibri" panose="020F0502020204030204"/>
              </a:rPr>
              <a:t>uitdagingen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van </a:t>
            </a:r>
            <a:r>
              <a:rPr lang="en-US" dirty="0" err="1">
                <a:solidFill>
                  <a:srgbClr val="0B3B60"/>
                </a:solidFill>
                <a:latin typeface="Calibri" panose="020F0502020204030204"/>
              </a:rPr>
              <a:t>Ecologisch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srgbClr val="0B3B60"/>
                </a:solidFill>
                <a:latin typeface="Calibri" panose="020F0502020204030204"/>
              </a:rPr>
              <a:t>maaien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in de Cumelasector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C6F28A6-DAC7-BBED-23F9-03A2C6078D8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1DCA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1DCAD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C84BFA4-377C-2B55-2772-830F007B5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KANSEN:</a:t>
            </a:r>
          </a:p>
        </p:txBody>
      </p:sp>
      <p:sp>
        <p:nvSpPr>
          <p:cNvPr id="9" name="Titel 7">
            <a:extLst>
              <a:ext uri="{FF2B5EF4-FFF2-40B4-BE49-F238E27FC236}">
                <a16:creationId xmlns:a16="http://schemas.microsoft.com/office/drawing/2014/main" id="{9BAA7470-00C3-3F52-F18A-3106E2AD002F}"/>
              </a:ext>
            </a:extLst>
          </p:cNvPr>
          <p:cNvSpPr txBox="1">
            <a:spLocks/>
          </p:cNvSpPr>
          <p:nvPr/>
        </p:nvSpPr>
        <p:spPr>
          <a:xfrm>
            <a:off x="3898191" y="539749"/>
            <a:ext cx="4642621" cy="5001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Geschikte maaiers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1B080C9-D8F7-328F-2ECE-E57C3F01A0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011" y="3695101"/>
            <a:ext cx="3498809" cy="262410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30D62F0-1AFC-5ECA-191C-B1E0165C9C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125" y="1165051"/>
            <a:ext cx="3268571" cy="435809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79E3977-25A5-2929-8AA5-554172E046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458" y="2201243"/>
            <a:ext cx="2739390" cy="365252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8153B2C-30D9-F7E8-2BD0-AE0513BCD2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521" y="1039879"/>
            <a:ext cx="3309660" cy="248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6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80AB9-D773-724E-F5D9-6D7938A31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A94C820-4131-C5C7-3C3E-D7E84AC10A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0BD5C44-1787-ECCA-B757-CAA17C51E76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6C0E2-C43E-4281-A9D0-370542CDEC12}" type="datetime1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16-6-2025</a:t>
            </a:fld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C046C85-B9EC-A16C-414A-2A8522B2F4C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Kansen &amp;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srgbClr val="0B3B60"/>
                </a:solidFill>
                <a:latin typeface="Calibri" panose="020F0502020204030204"/>
              </a:rPr>
              <a:t>uitdagingen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van </a:t>
            </a:r>
            <a:r>
              <a:rPr lang="en-US" dirty="0" err="1">
                <a:solidFill>
                  <a:srgbClr val="0B3B60"/>
                </a:solidFill>
                <a:latin typeface="Calibri" panose="020F0502020204030204"/>
              </a:rPr>
              <a:t>Ecologisch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srgbClr val="0B3B60"/>
                </a:solidFill>
                <a:latin typeface="Calibri" panose="020F0502020204030204"/>
              </a:rPr>
              <a:t>maaien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in de Cumelasector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39ACDFC-0070-D3AA-900F-60788623617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1DCA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1DCAD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DBEB423-1473-743A-271C-05C08640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KANSEN:</a:t>
            </a:r>
          </a:p>
        </p:txBody>
      </p:sp>
      <p:sp>
        <p:nvSpPr>
          <p:cNvPr id="9" name="Titel 7">
            <a:extLst>
              <a:ext uri="{FF2B5EF4-FFF2-40B4-BE49-F238E27FC236}">
                <a16:creationId xmlns:a16="http://schemas.microsoft.com/office/drawing/2014/main" id="{619D689E-2DD5-8911-9E0D-70951673B360}"/>
              </a:ext>
            </a:extLst>
          </p:cNvPr>
          <p:cNvSpPr txBox="1">
            <a:spLocks/>
          </p:cNvSpPr>
          <p:nvPr/>
        </p:nvSpPr>
        <p:spPr>
          <a:xfrm>
            <a:off x="3898191" y="539749"/>
            <a:ext cx="4642621" cy="5001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Data-technologie</a:t>
            </a:r>
          </a:p>
        </p:txBody>
      </p:sp>
      <p:pic>
        <p:nvPicPr>
          <p:cNvPr id="13" name="Afbeelding 12" descr="Afbeelding met buitenshuis, gras, hemel, plant&#10;&#10;Door AI gegenereerde inhoud is mogelijk onjuist.">
            <a:extLst>
              <a:ext uri="{FF2B5EF4-FFF2-40B4-BE49-F238E27FC236}">
                <a16:creationId xmlns:a16="http://schemas.microsoft.com/office/drawing/2014/main" id="{4D789924-A216-CB89-0E1F-B6640FF5E4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1816" y="1295761"/>
            <a:ext cx="7036363" cy="4690451"/>
          </a:xfrm>
          <a:prstGeom prst="rect">
            <a:avLst/>
          </a:prstGeom>
        </p:spPr>
      </p:pic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951B868D-FC6A-6CE0-568E-A450EA570F49}"/>
              </a:ext>
            </a:extLst>
          </p:cNvPr>
          <p:cNvSpPr txBox="1">
            <a:spLocks/>
          </p:cNvSpPr>
          <p:nvPr/>
        </p:nvSpPr>
        <p:spPr>
          <a:xfrm>
            <a:off x="193038" y="2388050"/>
            <a:ext cx="6672580" cy="5754076"/>
          </a:xfrm>
          <a:prstGeom prst="rect">
            <a:avLst/>
          </a:prstGeom>
        </p:spPr>
        <p:txBody>
          <a:bodyPr/>
          <a:lstStyle>
            <a:lvl1pPr marL="268288" indent="-268288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8287" marR="0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None/>
              <a:tabLst/>
              <a:defRPr sz="14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marR="0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tabLst/>
              <a:defRPr sz="14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ts val="34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3600" b="0" kern="1200" cap="none" spc="30" baseline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0" marR="0" indent="0" algn="l" defTabSz="71913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Tx/>
              <a:buFont typeface="Segoe UI Light" panose="020B0502040204020203" pitchFamily="34" charset="0"/>
              <a:buNone/>
              <a:tabLst/>
              <a:defRPr sz="1600" b="1" i="0" kern="1200" cap="none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+mj-lt"/>
              <a:buNone/>
              <a:defRPr sz="1600" b="1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6pPr>
            <a:lvl7pPr marL="268288" indent="-2682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271463" indent="-2714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lphaLcPeriod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i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nl-NL" sz="2400" dirty="0"/>
              <a:t>Smalspoor ZE-materieel</a:t>
            </a:r>
          </a:p>
          <a:p>
            <a:r>
              <a:rPr lang="nl-NL" sz="2400" dirty="0"/>
              <a:t>Diepteregeling (</a:t>
            </a:r>
            <a:r>
              <a:rPr lang="nl-NL" sz="2400" dirty="0" err="1"/>
              <a:t>Faunatronic</a:t>
            </a:r>
            <a:r>
              <a:rPr lang="nl-NL" sz="2400" dirty="0"/>
              <a:t>)</a:t>
            </a:r>
          </a:p>
          <a:p>
            <a:r>
              <a:rPr lang="nl-NL" sz="2400" dirty="0"/>
              <a:t>3D-profielen</a:t>
            </a:r>
          </a:p>
          <a:p>
            <a:r>
              <a:rPr lang="nl-NL" sz="2400" dirty="0"/>
              <a:t>Hoeveelheden in kaart</a:t>
            </a:r>
          </a:p>
          <a:p>
            <a:r>
              <a:rPr lang="nl-NL" sz="2400" dirty="0"/>
              <a:t>Risico-gestuurd maaien</a:t>
            </a:r>
          </a:p>
          <a:p>
            <a:pPr lvl="1"/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5675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730FB-3FAD-B660-C161-F4207AB8E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EA39C25-6860-35E6-7FC2-7EEE205D54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D3635C8-3692-A783-5200-15A636A69E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6C0E2-C43E-4281-A9D0-370542CDEC12}" type="datetime1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16-6-2025</a:t>
            </a:fld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1C0442F-5716-1A2C-C39A-0358E2DADD2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Kansen &amp;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srgbClr val="0B3B60"/>
                </a:solidFill>
                <a:latin typeface="Calibri" panose="020F0502020204030204"/>
              </a:rPr>
              <a:t>uitdagingen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van </a:t>
            </a:r>
            <a:r>
              <a:rPr lang="en-US" dirty="0" err="1">
                <a:solidFill>
                  <a:srgbClr val="0B3B60"/>
                </a:solidFill>
                <a:latin typeface="Calibri" panose="020F0502020204030204"/>
              </a:rPr>
              <a:t>Ecologisch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srgbClr val="0B3B60"/>
                </a:solidFill>
                <a:latin typeface="Calibri" panose="020F0502020204030204"/>
              </a:rPr>
              <a:t>maaien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in de Cumelasector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546A845-E4E5-C12F-E387-8B9378AE468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1DCA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1DCAD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40C4A381-71BF-F755-0DEC-E7EA5A7D3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KANSEN:</a:t>
            </a:r>
          </a:p>
        </p:txBody>
      </p:sp>
      <p:sp>
        <p:nvSpPr>
          <p:cNvPr id="9" name="Titel 7">
            <a:extLst>
              <a:ext uri="{FF2B5EF4-FFF2-40B4-BE49-F238E27FC236}">
                <a16:creationId xmlns:a16="http://schemas.microsoft.com/office/drawing/2014/main" id="{C721AE61-B417-BB41-14BA-CE9024FAEDC4}"/>
              </a:ext>
            </a:extLst>
          </p:cNvPr>
          <p:cNvSpPr txBox="1">
            <a:spLocks/>
          </p:cNvSpPr>
          <p:nvPr/>
        </p:nvSpPr>
        <p:spPr>
          <a:xfrm>
            <a:off x="3898191" y="539749"/>
            <a:ext cx="4642621" cy="5001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Data-technologie</a:t>
            </a:r>
          </a:p>
        </p:txBody>
      </p:sp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5ED9391E-7C30-C185-E1B6-FB4844ACA5F6}"/>
              </a:ext>
            </a:extLst>
          </p:cNvPr>
          <p:cNvSpPr txBox="1">
            <a:spLocks/>
          </p:cNvSpPr>
          <p:nvPr/>
        </p:nvSpPr>
        <p:spPr>
          <a:xfrm>
            <a:off x="330198" y="1871452"/>
            <a:ext cx="6672580" cy="5754076"/>
          </a:xfrm>
          <a:prstGeom prst="rect">
            <a:avLst/>
          </a:prstGeom>
        </p:spPr>
        <p:txBody>
          <a:bodyPr/>
          <a:lstStyle>
            <a:lvl1pPr marL="268288" indent="-268288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8287" marR="0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None/>
              <a:tabLst/>
              <a:defRPr sz="14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marR="0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tabLst/>
              <a:defRPr sz="14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ts val="34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3600" b="0" kern="1200" cap="none" spc="30" baseline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0" marR="0" indent="0" algn="l" defTabSz="71913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Tx/>
              <a:buFont typeface="Segoe UI Light" panose="020B0502040204020203" pitchFamily="34" charset="0"/>
              <a:buNone/>
              <a:tabLst/>
              <a:defRPr sz="1600" b="1" i="0" kern="1200" cap="none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+mj-lt"/>
              <a:buNone/>
              <a:defRPr sz="1600" b="1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6pPr>
            <a:lvl7pPr marL="268288" indent="-2682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271463" indent="-2714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lphaLcPeriod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i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b="1" dirty="0"/>
              <a:t>Camera-detectie:</a:t>
            </a:r>
          </a:p>
          <a:p>
            <a:r>
              <a:rPr lang="nl-NL" sz="2400" dirty="0"/>
              <a:t>Invasieve exoten</a:t>
            </a:r>
          </a:p>
          <a:p>
            <a:r>
              <a:rPr lang="nl-NL" sz="2400" dirty="0"/>
              <a:t>Bloemen &amp; kleurrijkheid</a:t>
            </a:r>
          </a:p>
          <a:p>
            <a:r>
              <a:rPr lang="nl-NL" sz="2400" dirty="0"/>
              <a:t>Vogels</a:t>
            </a:r>
          </a:p>
          <a:p>
            <a:r>
              <a:rPr lang="nl-NL" sz="2400" dirty="0"/>
              <a:t>Mollen</a:t>
            </a:r>
          </a:p>
          <a:p>
            <a:r>
              <a:rPr lang="nl-NL" sz="2400" dirty="0"/>
              <a:t>Zwerfvuil</a:t>
            </a:r>
          </a:p>
          <a:p>
            <a:endParaRPr lang="nl-NL" sz="2400" dirty="0"/>
          </a:p>
          <a:p>
            <a:endParaRPr lang="nl-NL" sz="2400" dirty="0"/>
          </a:p>
          <a:p>
            <a:pPr lvl="1"/>
            <a:endParaRPr lang="nl-NL" sz="240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70165CB-6BD4-1242-1151-61FBD38EBD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813" y="1042562"/>
            <a:ext cx="4773330" cy="363294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5338A95-0947-3E67-FC21-684679557C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547" y="2979637"/>
            <a:ext cx="5087191" cy="2638981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CF4FAC5-FE8A-679E-92B8-7F2CB3676E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864" y="4156251"/>
            <a:ext cx="4604846" cy="2161749"/>
          </a:xfrm>
          <a:prstGeom prst="rect">
            <a:avLst/>
          </a:prstGeom>
        </p:spPr>
      </p:pic>
      <p:sp>
        <p:nvSpPr>
          <p:cNvPr id="17" name="Ovaal 16">
            <a:extLst>
              <a:ext uri="{FF2B5EF4-FFF2-40B4-BE49-F238E27FC236}">
                <a16:creationId xmlns:a16="http://schemas.microsoft.com/office/drawing/2014/main" id="{AA6B079C-35E2-59E7-ECDF-341839E73417}"/>
              </a:ext>
            </a:extLst>
          </p:cNvPr>
          <p:cNvSpPr/>
          <p:nvPr/>
        </p:nvSpPr>
        <p:spPr>
          <a:xfrm>
            <a:off x="6096000" y="923426"/>
            <a:ext cx="1470660" cy="1393617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699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2FE47-0891-225A-7C97-0127CB838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A68563F-3E88-769E-2DC8-CD35F2BFF4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46C33D2-9268-54EF-734F-F6186CCE57A7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6C0E2-C43E-4281-A9D0-370542CDEC12}" type="datetime1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16-6-2025</a:t>
            </a:fld>
            <a:endParaRPr kumimoji="0" lang="nl-NL" sz="800" b="0" i="0" u="none" strike="noStrike" kern="1200" cap="none" spc="0" normalizeH="0" baseline="0" noProof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6CE238-7F86-8573-285D-E25C43966A4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B3B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Kansen &amp;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srgbClr val="0B3B60"/>
                </a:solidFill>
                <a:latin typeface="Calibri" panose="020F0502020204030204"/>
              </a:rPr>
              <a:t>uitdagingen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van </a:t>
            </a:r>
            <a:r>
              <a:rPr lang="en-US" dirty="0" err="1">
                <a:solidFill>
                  <a:srgbClr val="0B3B60"/>
                </a:solidFill>
                <a:latin typeface="Calibri" panose="020F0502020204030204"/>
              </a:rPr>
              <a:t>Ecologisch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srgbClr val="0B3B60"/>
                </a:solidFill>
                <a:latin typeface="Calibri" panose="020F0502020204030204"/>
              </a:rPr>
              <a:t>maaien</a:t>
            </a:r>
            <a:r>
              <a:rPr lang="en-US" dirty="0">
                <a:solidFill>
                  <a:srgbClr val="0B3B60"/>
                </a:solidFill>
                <a:latin typeface="Calibri" panose="020F0502020204030204"/>
              </a:rPr>
              <a:t> in de Cumelasector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0B3B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6CA9F1-FD16-EE97-272A-923509A67CC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800" b="1" i="0" u="none" strike="noStrike" kern="1200" cap="none" spc="0" normalizeH="0" baseline="0" noProof="0" smtClean="0">
                <a:ln>
                  <a:noFill/>
                </a:ln>
                <a:solidFill>
                  <a:srgbClr val="1DCAD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800" b="1" i="0" u="none" strike="noStrike" kern="1200" cap="none" spc="0" normalizeH="0" baseline="0" noProof="0">
              <a:ln>
                <a:noFill/>
              </a:ln>
              <a:solidFill>
                <a:srgbClr val="1DCAD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C5FE9391-472D-5064-955B-C5556DB85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KANSEN:</a:t>
            </a:r>
          </a:p>
        </p:txBody>
      </p:sp>
      <p:sp>
        <p:nvSpPr>
          <p:cNvPr id="9" name="Titel 7">
            <a:extLst>
              <a:ext uri="{FF2B5EF4-FFF2-40B4-BE49-F238E27FC236}">
                <a16:creationId xmlns:a16="http://schemas.microsoft.com/office/drawing/2014/main" id="{E53A8E84-3B4C-25B0-1F30-EA3E963A0BCB}"/>
              </a:ext>
            </a:extLst>
          </p:cNvPr>
          <p:cNvSpPr txBox="1">
            <a:spLocks/>
          </p:cNvSpPr>
          <p:nvPr/>
        </p:nvSpPr>
        <p:spPr>
          <a:xfrm>
            <a:off x="3898191" y="539749"/>
            <a:ext cx="4642621" cy="5001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Data-technologie</a:t>
            </a:r>
          </a:p>
        </p:txBody>
      </p:sp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6B4CD3D8-A7CC-2D6B-448B-5B13A470D0C0}"/>
              </a:ext>
            </a:extLst>
          </p:cNvPr>
          <p:cNvSpPr txBox="1">
            <a:spLocks/>
          </p:cNvSpPr>
          <p:nvPr/>
        </p:nvSpPr>
        <p:spPr>
          <a:xfrm>
            <a:off x="215898" y="1576520"/>
            <a:ext cx="5773422" cy="5754076"/>
          </a:xfrm>
          <a:prstGeom prst="rect">
            <a:avLst/>
          </a:prstGeom>
        </p:spPr>
        <p:txBody>
          <a:bodyPr/>
          <a:lstStyle>
            <a:lvl1pPr marL="268288" indent="-268288" algn="l" defTabSz="719138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8287" marR="0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None/>
              <a:tabLst/>
              <a:defRPr sz="14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0" marR="0" indent="0" algn="l" defTabSz="71913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tabLst/>
              <a:defRPr sz="140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ts val="34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3600" b="0" kern="1200" cap="none" spc="30" baseline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0" marR="0" indent="0" algn="l" defTabSz="71913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SzTx/>
              <a:buFont typeface="Segoe UI Light" panose="020B0502040204020203" pitchFamily="34" charset="0"/>
              <a:buNone/>
              <a:tabLst/>
              <a:defRPr sz="1600" b="1" i="0" kern="1200" cap="none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+mj-lt"/>
              <a:buNone/>
              <a:defRPr sz="1600" b="1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6pPr>
            <a:lvl7pPr marL="268288" indent="-2682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271463" indent="-2714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lphaLcPeriod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200" b="0" i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600" b="1" dirty="0"/>
              <a:t>‘Droneschouw’</a:t>
            </a:r>
            <a:br>
              <a:rPr lang="nl-NL" sz="2400" dirty="0"/>
            </a:br>
            <a:r>
              <a:rPr lang="nl-NL" sz="2400" dirty="0"/>
              <a:t>ECOLOGISCH BERM- EN SLOOTONDERHOUD</a:t>
            </a:r>
          </a:p>
          <a:p>
            <a:r>
              <a:rPr lang="nl-NL" sz="2400" dirty="0"/>
              <a:t>Automatische vlucht</a:t>
            </a:r>
          </a:p>
          <a:p>
            <a:r>
              <a:rPr lang="nl-NL" sz="2400" dirty="0"/>
              <a:t>Realtime data-analyse</a:t>
            </a:r>
          </a:p>
          <a:p>
            <a:r>
              <a:rPr lang="nl-NL" sz="2400" dirty="0"/>
              <a:t>Rapport: wel/niet/deels maaien</a:t>
            </a:r>
          </a:p>
          <a:p>
            <a:r>
              <a:rPr lang="nl-NL" sz="2400" dirty="0"/>
              <a:t>Markering aandachtspunten voor chauffeur</a:t>
            </a:r>
          </a:p>
          <a:p>
            <a:r>
              <a:rPr lang="nl-NL" sz="2400" dirty="0"/>
              <a:t>Waterschap voor ‘Pilot’ gezocht!</a:t>
            </a:r>
          </a:p>
          <a:p>
            <a:pPr lvl="1"/>
            <a:endParaRPr lang="nl-NL" sz="2400" dirty="0"/>
          </a:p>
        </p:txBody>
      </p:sp>
      <p:pic>
        <p:nvPicPr>
          <p:cNvPr id="3" name="Afbeelding 2" descr="Afbeelding met buitenshuis, gebouw, vliegtuig, gras&#10;&#10;Door AI gegenereerde inhoud is mogelijk onjuist.">
            <a:extLst>
              <a:ext uri="{FF2B5EF4-FFF2-40B4-BE49-F238E27FC236}">
                <a16:creationId xmlns:a16="http://schemas.microsoft.com/office/drawing/2014/main" id="{FEA748D1-DC16-EC7D-FCCE-E91FC9719D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9101" y="1378490"/>
            <a:ext cx="4807173" cy="479264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Afbeelding 3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FEDBDA9E-DD56-6CC8-B845-294877F541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090" y="5546237"/>
            <a:ext cx="2498180" cy="73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MELA ">
  <a:themeElements>
    <a:clrScheme name="Cumela">
      <a:dk1>
        <a:srgbClr val="0B3B60"/>
      </a:dk1>
      <a:lt1>
        <a:srgbClr val="FFFFFF"/>
      </a:lt1>
      <a:dk2>
        <a:srgbClr val="0B3B60"/>
      </a:dk2>
      <a:lt2>
        <a:srgbClr val="FFFFFF"/>
      </a:lt2>
      <a:accent1>
        <a:srgbClr val="1DCAD3"/>
      </a:accent1>
      <a:accent2>
        <a:srgbClr val="0B3B60"/>
      </a:accent2>
      <a:accent3>
        <a:srgbClr val="A5B8C7"/>
      </a:accent3>
      <a:accent4>
        <a:srgbClr val="EBEAE6"/>
      </a:accent4>
      <a:accent5>
        <a:srgbClr val="0B3B60"/>
      </a:accent5>
      <a:accent6>
        <a:srgbClr val="A5B8C7"/>
      </a:accent6>
      <a:hlink>
        <a:srgbClr val="1DCAD3"/>
      </a:hlink>
      <a:folHlink>
        <a:srgbClr val="1DCAD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MELA ">
  <a:themeElements>
    <a:clrScheme name="Cumela">
      <a:dk1>
        <a:srgbClr val="0B3B60"/>
      </a:dk1>
      <a:lt1>
        <a:srgbClr val="FFFFFF"/>
      </a:lt1>
      <a:dk2>
        <a:srgbClr val="0B3B60"/>
      </a:dk2>
      <a:lt2>
        <a:srgbClr val="FFFFFF"/>
      </a:lt2>
      <a:accent1>
        <a:srgbClr val="1DCAD3"/>
      </a:accent1>
      <a:accent2>
        <a:srgbClr val="0B3B60"/>
      </a:accent2>
      <a:accent3>
        <a:srgbClr val="A5B8C7"/>
      </a:accent3>
      <a:accent4>
        <a:srgbClr val="EBEAE6"/>
      </a:accent4>
      <a:accent5>
        <a:srgbClr val="0B3B60"/>
      </a:accent5>
      <a:accent6>
        <a:srgbClr val="A5B8C7"/>
      </a:accent6>
      <a:hlink>
        <a:srgbClr val="1DCAD3"/>
      </a:hlink>
      <a:folHlink>
        <a:srgbClr val="1DCAD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MELA ">
  <a:themeElements>
    <a:clrScheme name="Cumela">
      <a:dk1>
        <a:srgbClr val="0B3B60"/>
      </a:dk1>
      <a:lt1>
        <a:srgbClr val="FFFFFF"/>
      </a:lt1>
      <a:dk2>
        <a:srgbClr val="0B3B60"/>
      </a:dk2>
      <a:lt2>
        <a:srgbClr val="FFFFFF"/>
      </a:lt2>
      <a:accent1>
        <a:srgbClr val="1DCAD3"/>
      </a:accent1>
      <a:accent2>
        <a:srgbClr val="0B3B60"/>
      </a:accent2>
      <a:accent3>
        <a:srgbClr val="A5B8C7"/>
      </a:accent3>
      <a:accent4>
        <a:srgbClr val="EBEAE6"/>
      </a:accent4>
      <a:accent5>
        <a:srgbClr val="0B3B60"/>
      </a:accent5>
      <a:accent6>
        <a:srgbClr val="A5B8C7"/>
      </a:accent6>
      <a:hlink>
        <a:srgbClr val="1DCAD3"/>
      </a:hlink>
      <a:folHlink>
        <a:srgbClr val="1DCAD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MELA ">
  <a:themeElements>
    <a:clrScheme name="Cumela">
      <a:dk1>
        <a:srgbClr val="0B3B60"/>
      </a:dk1>
      <a:lt1>
        <a:srgbClr val="FFFFFF"/>
      </a:lt1>
      <a:dk2>
        <a:srgbClr val="0B3B60"/>
      </a:dk2>
      <a:lt2>
        <a:srgbClr val="FFFFFF"/>
      </a:lt2>
      <a:accent1>
        <a:srgbClr val="1DCAD3"/>
      </a:accent1>
      <a:accent2>
        <a:srgbClr val="0B3B60"/>
      </a:accent2>
      <a:accent3>
        <a:srgbClr val="A5B8C7"/>
      </a:accent3>
      <a:accent4>
        <a:srgbClr val="EBEAE6"/>
      </a:accent4>
      <a:accent5>
        <a:srgbClr val="0B3B60"/>
      </a:accent5>
      <a:accent6>
        <a:srgbClr val="A5B8C7"/>
      </a:accent6>
      <a:hlink>
        <a:srgbClr val="1DCAD3"/>
      </a:hlink>
      <a:folHlink>
        <a:srgbClr val="1DCAD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22366</TotalTime>
  <Words>486</Words>
  <Application>Microsoft Office PowerPoint</Application>
  <PresentationFormat>Breedbeeld</PresentationFormat>
  <Paragraphs>108</Paragraphs>
  <Slides>12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4</vt:i4>
      </vt:variant>
      <vt:variant>
        <vt:lpstr>Diatitels</vt:lpstr>
      </vt:variant>
      <vt:variant>
        <vt:i4>12</vt:i4>
      </vt:variant>
    </vt:vector>
  </HeadingPairs>
  <TitlesOfParts>
    <vt:vector size="23" baseType="lpstr">
      <vt:lpstr>Arial</vt:lpstr>
      <vt:lpstr>Calibri</vt:lpstr>
      <vt:lpstr>League Spartan</vt:lpstr>
      <vt:lpstr>Roboto</vt:lpstr>
      <vt:lpstr>Segoe UI</vt:lpstr>
      <vt:lpstr>Segoe UI Light</vt:lpstr>
      <vt:lpstr>Wingdings</vt:lpstr>
      <vt:lpstr>CUMELA </vt:lpstr>
      <vt:lpstr>1_CUMELA </vt:lpstr>
      <vt:lpstr>2_CUMELA </vt:lpstr>
      <vt:lpstr>3_CUMELA </vt:lpstr>
      <vt:lpstr>Kansen  &amp; Uitdagingen   van  Ecologisch Maaien  in de  Cumelasector</vt:lpstr>
      <vt:lpstr>Cumelasector</vt:lpstr>
      <vt:lpstr>Cumelabedrijven werken voor:</vt:lpstr>
      <vt:lpstr>Kans: Cumela- ondernemers zijn innovatief, praktisch en oplossingsgericht</vt:lpstr>
      <vt:lpstr>KANSEN:</vt:lpstr>
      <vt:lpstr>KANSEN:</vt:lpstr>
      <vt:lpstr>KANSEN:</vt:lpstr>
      <vt:lpstr>KANSEN:</vt:lpstr>
      <vt:lpstr>KANSEN:</vt:lpstr>
      <vt:lpstr>KANSEN:</vt:lpstr>
      <vt:lpstr>Uitdagingen:</vt:lpstr>
      <vt:lpstr>Nico Willemsen nwillemsen@cumela.nl 06 – 22 52 98 05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Katja van Roosmalen</dc:creator>
  <cp:lastModifiedBy>Nico Willemsen</cp:lastModifiedBy>
  <cp:revision>53</cp:revision>
  <dcterms:created xsi:type="dcterms:W3CDTF">2024-11-22T10:36:14Z</dcterms:created>
  <dcterms:modified xsi:type="dcterms:W3CDTF">2025-06-16T14:48:40Z</dcterms:modified>
</cp:coreProperties>
</file>